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9" r:id="rId1"/>
  </p:sldMasterIdLst>
  <p:notesMasterIdLst>
    <p:notesMasterId r:id="rId11"/>
  </p:notesMasterIdLst>
  <p:sldIdLst>
    <p:sldId id="256" r:id="rId2"/>
    <p:sldId id="257" r:id="rId3"/>
    <p:sldId id="258" r:id="rId4"/>
    <p:sldId id="260" r:id="rId5"/>
    <p:sldId id="276" r:id="rId6"/>
    <p:sldId id="277" r:id="rId7"/>
    <p:sldId id="280" r:id="rId8"/>
    <p:sldId id="283" r:id="rId9"/>
    <p:sldId id="285" r:id="rId10"/>
  </p:sldIdLst>
  <p:sldSz cx="9144000" cy="5143500" type="screen16x9"/>
  <p:notesSz cx="6858000" cy="9144000"/>
  <p:embeddedFontLst>
    <p:embeddedFont>
      <p:font typeface="Ubuntu Light" panose="020B0604020202020204" charset="0"/>
      <p:regular r:id="rId12"/>
      <p:bold r:id="rId13"/>
      <p:italic r:id="rId14"/>
      <p:boldItalic r:id="rId15"/>
    </p:embeddedFont>
    <p:embeddedFont>
      <p:font typeface="Ubuntu" panose="020B0604020202020204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6" d="100"/>
          <a:sy n="146" d="100"/>
        </p:scale>
        <p:origin x="-624" y="-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4572038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9" name="Google Shape;67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g7849623ff8_2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3" name="Google Shape;733;g7849623ff8_2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g8582fade18_1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6" name="Google Shape;756;g8582fade18_1_1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Google Shape;807;gc3246986ea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8" name="Google Shape;808;gc3246986ea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" name="Google Shape;1300;gc4486b0527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1" name="Google Shape;1301;gc4486b0527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8" name="Google Shape;1328;gc4486b0527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9" name="Google Shape;1329;gc4486b0527_0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1" name="Google Shape;1391;gc4486b0527_0_2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2" name="Google Shape;1392;gc4486b0527_0_2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3" name="Google Shape;1463;gc4486b0527_0_2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4" name="Google Shape;1464;gc4486b0527_0_2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7" name="Google Shape;1507;g8582fade18_1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8" name="Google Shape;1508;g8582fade18_1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270825" y="111595"/>
            <a:ext cx="8602334" cy="493056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272525" y="4762120"/>
            <a:ext cx="8602200" cy="59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2328950" y="4762120"/>
            <a:ext cx="6545700" cy="59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2322791" y="4762120"/>
            <a:ext cx="2241000" cy="59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482650" y="250775"/>
            <a:ext cx="75600" cy="75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605675" y="250775"/>
            <a:ext cx="75600" cy="75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728700" y="250775"/>
            <a:ext cx="75600" cy="75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1618650" y="1915050"/>
            <a:ext cx="5906708" cy="500753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482650" y="250775"/>
            <a:ext cx="75600" cy="75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605675" y="250775"/>
            <a:ext cx="75600" cy="75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728700" y="250775"/>
            <a:ext cx="75600" cy="75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1702668" y="1980489"/>
            <a:ext cx="392151" cy="38862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ctrTitle"/>
          </p:nvPr>
        </p:nvSpPr>
        <p:spPr>
          <a:xfrm>
            <a:off x="713250" y="1075992"/>
            <a:ext cx="7717500" cy="90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6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subTitle" idx="1"/>
          </p:nvPr>
        </p:nvSpPr>
        <p:spPr>
          <a:xfrm>
            <a:off x="1884890" y="1904300"/>
            <a:ext cx="5373900" cy="52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>
                <a:solidFill>
                  <a:schemeClr val="accent4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6580500" y="4762120"/>
            <a:ext cx="2294100" cy="59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>
            <a:off x="7493119" y="3118200"/>
            <a:ext cx="207081" cy="40103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>
            <a:off x="7885768" y="2677872"/>
            <a:ext cx="415144" cy="4008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2"/>
          <p:cNvSpPr/>
          <p:nvPr/>
        </p:nvSpPr>
        <p:spPr>
          <a:xfrm>
            <a:off x="8019467" y="827977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2"/>
          <p:cNvSpPr/>
          <p:nvPr/>
        </p:nvSpPr>
        <p:spPr>
          <a:xfrm>
            <a:off x="1018996" y="2764025"/>
            <a:ext cx="274322" cy="40077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2"/>
          <p:cNvSpPr/>
          <p:nvPr/>
        </p:nvSpPr>
        <p:spPr>
          <a:xfrm>
            <a:off x="1529143" y="682947"/>
            <a:ext cx="415144" cy="4008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2"/>
          <p:cNvSpPr/>
          <p:nvPr/>
        </p:nvSpPr>
        <p:spPr>
          <a:xfrm>
            <a:off x="8061192" y="4158327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2"/>
          <p:cNvSpPr/>
          <p:nvPr/>
        </p:nvSpPr>
        <p:spPr>
          <a:xfrm>
            <a:off x="6869868" y="3734060"/>
            <a:ext cx="415144" cy="4008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2"/>
          <p:cNvSpPr/>
          <p:nvPr/>
        </p:nvSpPr>
        <p:spPr>
          <a:xfrm>
            <a:off x="3935903" y="723025"/>
            <a:ext cx="201277" cy="40077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2"/>
          <p:cNvSpPr/>
          <p:nvPr/>
        </p:nvSpPr>
        <p:spPr>
          <a:xfrm>
            <a:off x="6036693" y="539497"/>
            <a:ext cx="415144" cy="4008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2"/>
          <p:cNvSpPr/>
          <p:nvPr/>
        </p:nvSpPr>
        <p:spPr>
          <a:xfrm>
            <a:off x="2672689" y="416733"/>
            <a:ext cx="49954" cy="49942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2"/>
          <p:cNvSpPr/>
          <p:nvPr/>
        </p:nvSpPr>
        <p:spPr>
          <a:xfrm>
            <a:off x="941542" y="4170839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2"/>
          <p:cNvSpPr/>
          <p:nvPr/>
        </p:nvSpPr>
        <p:spPr>
          <a:xfrm>
            <a:off x="1372617" y="3309352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1"/>
          <p:cNvSpPr/>
          <p:nvPr/>
        </p:nvSpPr>
        <p:spPr>
          <a:xfrm>
            <a:off x="270825" y="111595"/>
            <a:ext cx="8602334" cy="493056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11"/>
          <p:cNvSpPr/>
          <p:nvPr/>
        </p:nvSpPr>
        <p:spPr>
          <a:xfrm>
            <a:off x="482650" y="250775"/>
            <a:ext cx="75600" cy="75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11"/>
          <p:cNvSpPr/>
          <p:nvPr/>
        </p:nvSpPr>
        <p:spPr>
          <a:xfrm>
            <a:off x="605675" y="250775"/>
            <a:ext cx="75600" cy="75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1"/>
          <p:cNvSpPr/>
          <p:nvPr/>
        </p:nvSpPr>
        <p:spPr>
          <a:xfrm>
            <a:off x="728700" y="250775"/>
            <a:ext cx="75600" cy="75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1"/>
          <p:cNvSpPr txBox="1">
            <a:spLocks noGrp="1"/>
          </p:cNvSpPr>
          <p:nvPr>
            <p:ph type="title" hasCustomPrompt="1"/>
          </p:nvPr>
        </p:nvSpPr>
        <p:spPr>
          <a:xfrm>
            <a:off x="1063325" y="1368500"/>
            <a:ext cx="65892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95" name="Google Shape;195;p11"/>
          <p:cNvSpPr txBox="1">
            <a:spLocks noGrp="1"/>
          </p:cNvSpPr>
          <p:nvPr>
            <p:ph type="body" idx="1"/>
          </p:nvPr>
        </p:nvSpPr>
        <p:spPr>
          <a:xfrm>
            <a:off x="2744600" y="3566000"/>
            <a:ext cx="3654900" cy="74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6" name="Google Shape;196;p11"/>
          <p:cNvSpPr/>
          <p:nvPr/>
        </p:nvSpPr>
        <p:spPr>
          <a:xfrm>
            <a:off x="488567" y="3640139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11"/>
          <p:cNvSpPr/>
          <p:nvPr/>
        </p:nvSpPr>
        <p:spPr>
          <a:xfrm>
            <a:off x="573798" y="1392652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11"/>
          <p:cNvSpPr/>
          <p:nvPr/>
        </p:nvSpPr>
        <p:spPr>
          <a:xfrm>
            <a:off x="380067" y="779889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11"/>
          <p:cNvSpPr/>
          <p:nvPr/>
        </p:nvSpPr>
        <p:spPr>
          <a:xfrm>
            <a:off x="566617" y="4592089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11"/>
          <p:cNvSpPr/>
          <p:nvPr/>
        </p:nvSpPr>
        <p:spPr>
          <a:xfrm>
            <a:off x="412198" y="1593750"/>
            <a:ext cx="301022" cy="40077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11"/>
          <p:cNvSpPr/>
          <p:nvPr/>
        </p:nvSpPr>
        <p:spPr>
          <a:xfrm>
            <a:off x="370211" y="4106388"/>
            <a:ext cx="301022" cy="40077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11"/>
          <p:cNvSpPr/>
          <p:nvPr/>
        </p:nvSpPr>
        <p:spPr>
          <a:xfrm>
            <a:off x="478854" y="1142775"/>
            <a:ext cx="301022" cy="40077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11"/>
          <p:cNvSpPr/>
          <p:nvPr/>
        </p:nvSpPr>
        <p:spPr>
          <a:xfrm>
            <a:off x="1283317" y="4775289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11"/>
          <p:cNvSpPr/>
          <p:nvPr/>
        </p:nvSpPr>
        <p:spPr>
          <a:xfrm>
            <a:off x="552873" y="2491438"/>
            <a:ext cx="301022" cy="40077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11"/>
          <p:cNvSpPr/>
          <p:nvPr/>
        </p:nvSpPr>
        <p:spPr>
          <a:xfrm>
            <a:off x="982304" y="670700"/>
            <a:ext cx="301022" cy="40077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11"/>
          <p:cNvSpPr/>
          <p:nvPr/>
        </p:nvSpPr>
        <p:spPr>
          <a:xfrm>
            <a:off x="814925" y="539503"/>
            <a:ext cx="7432399" cy="500753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11"/>
          <p:cNvSpPr/>
          <p:nvPr/>
        </p:nvSpPr>
        <p:spPr>
          <a:xfrm>
            <a:off x="1091993" y="595564"/>
            <a:ext cx="392151" cy="38862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11"/>
          <p:cNvSpPr txBox="1">
            <a:spLocks noGrp="1"/>
          </p:cNvSpPr>
          <p:nvPr>
            <p:ph type="title" idx="2"/>
          </p:nvPr>
        </p:nvSpPr>
        <p:spPr>
          <a:xfrm>
            <a:off x="1540300" y="543900"/>
            <a:ext cx="51762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-column text 1">
  <p:cSld name="ONE_COLUMN_TEXT_2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3"/>
          <p:cNvSpPr/>
          <p:nvPr/>
        </p:nvSpPr>
        <p:spPr>
          <a:xfrm>
            <a:off x="270825" y="111595"/>
            <a:ext cx="8602334" cy="493056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13"/>
          <p:cNvSpPr/>
          <p:nvPr/>
        </p:nvSpPr>
        <p:spPr>
          <a:xfrm>
            <a:off x="482650" y="250775"/>
            <a:ext cx="75600" cy="75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13"/>
          <p:cNvSpPr/>
          <p:nvPr/>
        </p:nvSpPr>
        <p:spPr>
          <a:xfrm>
            <a:off x="605675" y="250775"/>
            <a:ext cx="75600" cy="75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13"/>
          <p:cNvSpPr/>
          <p:nvPr/>
        </p:nvSpPr>
        <p:spPr>
          <a:xfrm>
            <a:off x="728700" y="250775"/>
            <a:ext cx="75600" cy="75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13"/>
          <p:cNvSpPr/>
          <p:nvPr/>
        </p:nvSpPr>
        <p:spPr>
          <a:xfrm>
            <a:off x="814925" y="539503"/>
            <a:ext cx="7432399" cy="500753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13"/>
          <p:cNvSpPr/>
          <p:nvPr/>
        </p:nvSpPr>
        <p:spPr>
          <a:xfrm>
            <a:off x="1091993" y="595564"/>
            <a:ext cx="392151" cy="38862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13"/>
          <p:cNvSpPr txBox="1">
            <a:spLocks noGrp="1"/>
          </p:cNvSpPr>
          <p:nvPr>
            <p:ph type="title"/>
          </p:nvPr>
        </p:nvSpPr>
        <p:spPr>
          <a:xfrm>
            <a:off x="1541075" y="544291"/>
            <a:ext cx="64869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13"/>
          <p:cNvSpPr txBox="1">
            <a:spLocks noGrp="1"/>
          </p:cNvSpPr>
          <p:nvPr>
            <p:ph type="subTitle" idx="1"/>
          </p:nvPr>
        </p:nvSpPr>
        <p:spPr>
          <a:xfrm>
            <a:off x="1377385" y="2124500"/>
            <a:ext cx="3060600" cy="12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19" name="Google Shape;219;p13"/>
          <p:cNvSpPr/>
          <p:nvPr/>
        </p:nvSpPr>
        <p:spPr>
          <a:xfrm>
            <a:off x="488567" y="3640139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13"/>
          <p:cNvSpPr/>
          <p:nvPr/>
        </p:nvSpPr>
        <p:spPr>
          <a:xfrm>
            <a:off x="573798" y="1392652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13"/>
          <p:cNvSpPr/>
          <p:nvPr/>
        </p:nvSpPr>
        <p:spPr>
          <a:xfrm>
            <a:off x="380067" y="779889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13"/>
          <p:cNvSpPr/>
          <p:nvPr/>
        </p:nvSpPr>
        <p:spPr>
          <a:xfrm>
            <a:off x="566617" y="4592089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13"/>
          <p:cNvSpPr/>
          <p:nvPr/>
        </p:nvSpPr>
        <p:spPr>
          <a:xfrm>
            <a:off x="412198" y="1593750"/>
            <a:ext cx="301022" cy="40077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13"/>
          <p:cNvSpPr/>
          <p:nvPr/>
        </p:nvSpPr>
        <p:spPr>
          <a:xfrm>
            <a:off x="370211" y="4106388"/>
            <a:ext cx="301022" cy="40077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13"/>
          <p:cNvSpPr/>
          <p:nvPr/>
        </p:nvSpPr>
        <p:spPr>
          <a:xfrm>
            <a:off x="478854" y="1142775"/>
            <a:ext cx="301022" cy="40077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">
  <p:cSld name="TITLE_AND_BODY_1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4"/>
          <p:cNvSpPr/>
          <p:nvPr/>
        </p:nvSpPr>
        <p:spPr>
          <a:xfrm>
            <a:off x="270825" y="111595"/>
            <a:ext cx="8602334" cy="493056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14"/>
          <p:cNvSpPr/>
          <p:nvPr/>
        </p:nvSpPr>
        <p:spPr>
          <a:xfrm>
            <a:off x="482650" y="250775"/>
            <a:ext cx="75600" cy="75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14"/>
          <p:cNvSpPr/>
          <p:nvPr/>
        </p:nvSpPr>
        <p:spPr>
          <a:xfrm>
            <a:off x="605675" y="250775"/>
            <a:ext cx="75600" cy="75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14"/>
          <p:cNvSpPr/>
          <p:nvPr/>
        </p:nvSpPr>
        <p:spPr>
          <a:xfrm>
            <a:off x="728700" y="250775"/>
            <a:ext cx="75600" cy="75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14"/>
          <p:cNvSpPr/>
          <p:nvPr/>
        </p:nvSpPr>
        <p:spPr>
          <a:xfrm>
            <a:off x="814925" y="539503"/>
            <a:ext cx="7432399" cy="500753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14"/>
          <p:cNvSpPr/>
          <p:nvPr/>
        </p:nvSpPr>
        <p:spPr>
          <a:xfrm>
            <a:off x="1091993" y="595564"/>
            <a:ext cx="392151" cy="38862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14"/>
          <p:cNvSpPr txBox="1">
            <a:spLocks noGrp="1"/>
          </p:cNvSpPr>
          <p:nvPr>
            <p:ph type="title"/>
          </p:nvPr>
        </p:nvSpPr>
        <p:spPr>
          <a:xfrm>
            <a:off x="1541075" y="539500"/>
            <a:ext cx="64869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14"/>
          <p:cNvSpPr txBox="1">
            <a:spLocks noGrp="1"/>
          </p:cNvSpPr>
          <p:nvPr>
            <p:ph type="subTitle" idx="1"/>
          </p:nvPr>
        </p:nvSpPr>
        <p:spPr>
          <a:xfrm>
            <a:off x="4841825" y="1733250"/>
            <a:ext cx="3381600" cy="84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35" name="Google Shape;235;p14"/>
          <p:cNvSpPr txBox="1">
            <a:spLocks noGrp="1"/>
          </p:cNvSpPr>
          <p:nvPr>
            <p:ph type="subTitle" idx="2"/>
          </p:nvPr>
        </p:nvSpPr>
        <p:spPr>
          <a:xfrm>
            <a:off x="4841825" y="1524496"/>
            <a:ext cx="30315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36" name="Google Shape;236;p14"/>
          <p:cNvSpPr/>
          <p:nvPr/>
        </p:nvSpPr>
        <p:spPr>
          <a:xfrm>
            <a:off x="1562814" y="4161621"/>
            <a:ext cx="49954" cy="49942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14"/>
          <p:cNvSpPr/>
          <p:nvPr/>
        </p:nvSpPr>
        <p:spPr>
          <a:xfrm>
            <a:off x="1612768" y="1634086"/>
            <a:ext cx="415144" cy="4008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14"/>
          <p:cNvSpPr/>
          <p:nvPr/>
        </p:nvSpPr>
        <p:spPr>
          <a:xfrm>
            <a:off x="2690727" y="4678448"/>
            <a:ext cx="415144" cy="4008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14"/>
          <p:cNvSpPr/>
          <p:nvPr/>
        </p:nvSpPr>
        <p:spPr>
          <a:xfrm>
            <a:off x="482643" y="4841673"/>
            <a:ext cx="415144" cy="4008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14"/>
          <p:cNvSpPr/>
          <p:nvPr/>
        </p:nvSpPr>
        <p:spPr>
          <a:xfrm>
            <a:off x="4070714" y="4161621"/>
            <a:ext cx="49954" cy="49942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14"/>
          <p:cNvSpPr/>
          <p:nvPr/>
        </p:nvSpPr>
        <p:spPr>
          <a:xfrm>
            <a:off x="742164" y="4080446"/>
            <a:ext cx="49954" cy="49942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14"/>
          <p:cNvSpPr/>
          <p:nvPr/>
        </p:nvSpPr>
        <p:spPr>
          <a:xfrm>
            <a:off x="432118" y="1371323"/>
            <a:ext cx="415144" cy="4008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14"/>
          <p:cNvSpPr/>
          <p:nvPr/>
        </p:nvSpPr>
        <p:spPr>
          <a:xfrm>
            <a:off x="618489" y="2218296"/>
            <a:ext cx="49954" cy="49942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2">
  <p:cSld name="TITLE_AND_BODY_1_1"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5"/>
          <p:cNvSpPr/>
          <p:nvPr/>
        </p:nvSpPr>
        <p:spPr>
          <a:xfrm>
            <a:off x="270825" y="111595"/>
            <a:ext cx="8602334" cy="493056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15"/>
          <p:cNvSpPr/>
          <p:nvPr/>
        </p:nvSpPr>
        <p:spPr>
          <a:xfrm>
            <a:off x="482650" y="250775"/>
            <a:ext cx="75600" cy="75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15"/>
          <p:cNvSpPr/>
          <p:nvPr/>
        </p:nvSpPr>
        <p:spPr>
          <a:xfrm>
            <a:off x="605675" y="250775"/>
            <a:ext cx="75600" cy="75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15"/>
          <p:cNvSpPr/>
          <p:nvPr/>
        </p:nvSpPr>
        <p:spPr>
          <a:xfrm>
            <a:off x="728700" y="250775"/>
            <a:ext cx="75600" cy="75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15"/>
          <p:cNvSpPr/>
          <p:nvPr/>
        </p:nvSpPr>
        <p:spPr>
          <a:xfrm>
            <a:off x="814925" y="539503"/>
            <a:ext cx="7432399" cy="500753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15"/>
          <p:cNvSpPr/>
          <p:nvPr/>
        </p:nvSpPr>
        <p:spPr>
          <a:xfrm>
            <a:off x="1091993" y="595564"/>
            <a:ext cx="392151" cy="38862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15"/>
          <p:cNvSpPr txBox="1">
            <a:spLocks noGrp="1"/>
          </p:cNvSpPr>
          <p:nvPr>
            <p:ph type="title"/>
          </p:nvPr>
        </p:nvSpPr>
        <p:spPr>
          <a:xfrm>
            <a:off x="1541075" y="544291"/>
            <a:ext cx="64869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2" name="Google Shape;252;p15"/>
          <p:cNvSpPr txBox="1">
            <a:spLocks noGrp="1"/>
          </p:cNvSpPr>
          <p:nvPr>
            <p:ph type="subTitle" idx="1"/>
          </p:nvPr>
        </p:nvSpPr>
        <p:spPr>
          <a:xfrm>
            <a:off x="886638" y="2262398"/>
            <a:ext cx="3031500" cy="84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9pPr>
          </a:lstStyle>
          <a:p>
            <a:endParaRPr/>
          </a:p>
        </p:txBody>
      </p:sp>
      <p:sp>
        <p:nvSpPr>
          <p:cNvPr id="253" name="Google Shape;253;p15"/>
          <p:cNvSpPr txBox="1">
            <a:spLocks noGrp="1"/>
          </p:cNvSpPr>
          <p:nvPr>
            <p:ph type="subTitle" idx="2"/>
          </p:nvPr>
        </p:nvSpPr>
        <p:spPr>
          <a:xfrm>
            <a:off x="886650" y="1893138"/>
            <a:ext cx="3031500" cy="3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254" name="Google Shape;254;p15"/>
          <p:cNvSpPr/>
          <p:nvPr/>
        </p:nvSpPr>
        <p:spPr>
          <a:xfrm>
            <a:off x="566058" y="2881612"/>
            <a:ext cx="154834" cy="142838"/>
          </a:xfrm>
          <a:custGeom>
            <a:avLst/>
            <a:gdLst/>
            <a:ahLst/>
            <a:cxnLst/>
            <a:rect l="l" t="t" r="r" b="b"/>
            <a:pathLst>
              <a:path w="8854" h="8168" extrusionOk="0">
                <a:moveTo>
                  <a:pt x="4207" y="340"/>
                </a:moveTo>
                <a:cubicBezTo>
                  <a:pt x="4731" y="340"/>
                  <a:pt x="5254" y="445"/>
                  <a:pt x="5735" y="675"/>
                </a:cubicBezTo>
                <a:cubicBezTo>
                  <a:pt x="7619" y="1533"/>
                  <a:pt x="8456" y="3752"/>
                  <a:pt x="7598" y="5614"/>
                </a:cubicBezTo>
                <a:cubicBezTo>
                  <a:pt x="6984" y="6996"/>
                  <a:pt x="5627" y="7814"/>
                  <a:pt x="4205" y="7814"/>
                </a:cubicBezTo>
                <a:cubicBezTo>
                  <a:pt x="3687" y="7814"/>
                  <a:pt x="3161" y="7706"/>
                  <a:pt x="2659" y="7477"/>
                </a:cubicBezTo>
                <a:cubicBezTo>
                  <a:pt x="1738" y="7079"/>
                  <a:pt x="1047" y="6326"/>
                  <a:pt x="691" y="5405"/>
                </a:cubicBezTo>
                <a:cubicBezTo>
                  <a:pt x="356" y="4463"/>
                  <a:pt x="377" y="3438"/>
                  <a:pt x="796" y="2538"/>
                </a:cubicBezTo>
                <a:cubicBezTo>
                  <a:pt x="1424" y="1156"/>
                  <a:pt x="2784" y="340"/>
                  <a:pt x="4207" y="340"/>
                </a:cubicBezTo>
                <a:close/>
                <a:moveTo>
                  <a:pt x="4201" y="0"/>
                </a:moveTo>
                <a:cubicBezTo>
                  <a:pt x="2646" y="0"/>
                  <a:pt x="1158" y="885"/>
                  <a:pt x="482" y="2391"/>
                </a:cubicBezTo>
                <a:cubicBezTo>
                  <a:pt x="22" y="3396"/>
                  <a:pt x="1" y="4505"/>
                  <a:pt x="377" y="5531"/>
                </a:cubicBezTo>
                <a:cubicBezTo>
                  <a:pt x="754" y="6535"/>
                  <a:pt x="1528" y="7351"/>
                  <a:pt x="2512" y="7812"/>
                </a:cubicBezTo>
                <a:cubicBezTo>
                  <a:pt x="3056" y="8042"/>
                  <a:pt x="3642" y="8168"/>
                  <a:pt x="4187" y="8168"/>
                </a:cubicBezTo>
                <a:cubicBezTo>
                  <a:pt x="5756" y="8168"/>
                  <a:pt x="7242" y="7268"/>
                  <a:pt x="7933" y="5761"/>
                </a:cubicBezTo>
                <a:cubicBezTo>
                  <a:pt x="8854" y="3710"/>
                  <a:pt x="7933" y="1282"/>
                  <a:pt x="5882" y="361"/>
                </a:cubicBezTo>
                <a:cubicBezTo>
                  <a:pt x="5336" y="116"/>
                  <a:pt x="4765" y="0"/>
                  <a:pt x="420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15"/>
          <p:cNvSpPr/>
          <p:nvPr/>
        </p:nvSpPr>
        <p:spPr>
          <a:xfrm>
            <a:off x="713217" y="4266832"/>
            <a:ext cx="621856" cy="5876"/>
          </a:xfrm>
          <a:custGeom>
            <a:avLst/>
            <a:gdLst/>
            <a:ahLst/>
            <a:cxnLst/>
            <a:rect l="l" t="t" r="r" b="b"/>
            <a:pathLst>
              <a:path w="35560" h="336" extrusionOk="0">
                <a:moveTo>
                  <a:pt x="0" y="0"/>
                </a:moveTo>
                <a:lnTo>
                  <a:pt x="0" y="335"/>
                </a:lnTo>
                <a:lnTo>
                  <a:pt x="35559" y="335"/>
                </a:lnTo>
                <a:lnTo>
                  <a:pt x="35559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15"/>
          <p:cNvSpPr/>
          <p:nvPr/>
        </p:nvSpPr>
        <p:spPr>
          <a:xfrm>
            <a:off x="1219318" y="1577398"/>
            <a:ext cx="415144" cy="4008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15"/>
          <p:cNvSpPr/>
          <p:nvPr/>
        </p:nvSpPr>
        <p:spPr>
          <a:xfrm>
            <a:off x="1335068" y="4757273"/>
            <a:ext cx="415144" cy="4008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5"/>
          <p:cNvSpPr/>
          <p:nvPr/>
        </p:nvSpPr>
        <p:spPr>
          <a:xfrm>
            <a:off x="3751220" y="4476082"/>
            <a:ext cx="299413" cy="27441"/>
          </a:xfrm>
          <a:custGeom>
            <a:avLst/>
            <a:gdLst/>
            <a:ahLst/>
            <a:cxnLst/>
            <a:rect l="l" t="t" r="r" b="b"/>
            <a:pathLst>
              <a:path w="16847" h="1544" extrusionOk="0">
                <a:moveTo>
                  <a:pt x="756" y="1"/>
                </a:moveTo>
                <a:cubicBezTo>
                  <a:pt x="333" y="1"/>
                  <a:pt x="0" y="334"/>
                  <a:pt x="0" y="757"/>
                </a:cubicBezTo>
                <a:cubicBezTo>
                  <a:pt x="0" y="1211"/>
                  <a:pt x="333" y="1543"/>
                  <a:pt x="756" y="1543"/>
                </a:cubicBezTo>
                <a:lnTo>
                  <a:pt x="16060" y="1543"/>
                </a:lnTo>
                <a:cubicBezTo>
                  <a:pt x="16483" y="1543"/>
                  <a:pt x="16846" y="1211"/>
                  <a:pt x="16846" y="757"/>
                </a:cubicBezTo>
                <a:cubicBezTo>
                  <a:pt x="16846" y="334"/>
                  <a:pt x="16483" y="1"/>
                  <a:pt x="16060" y="1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5"/>
          <p:cNvSpPr/>
          <p:nvPr/>
        </p:nvSpPr>
        <p:spPr>
          <a:xfrm>
            <a:off x="2280639" y="4448111"/>
            <a:ext cx="156434" cy="27956"/>
          </a:xfrm>
          <a:custGeom>
            <a:avLst/>
            <a:gdLst/>
            <a:ahLst/>
            <a:cxnLst/>
            <a:rect l="l" t="t" r="r" b="b"/>
            <a:pathLst>
              <a:path w="8802" h="1573" extrusionOk="0">
                <a:moveTo>
                  <a:pt x="787" y="0"/>
                </a:moveTo>
                <a:cubicBezTo>
                  <a:pt x="333" y="0"/>
                  <a:pt x="1" y="363"/>
                  <a:pt x="1" y="786"/>
                </a:cubicBezTo>
                <a:cubicBezTo>
                  <a:pt x="1" y="1210"/>
                  <a:pt x="333" y="1573"/>
                  <a:pt x="787" y="1573"/>
                </a:cubicBezTo>
                <a:lnTo>
                  <a:pt x="8046" y="1573"/>
                </a:lnTo>
                <a:cubicBezTo>
                  <a:pt x="8469" y="1573"/>
                  <a:pt x="8802" y="1210"/>
                  <a:pt x="8802" y="786"/>
                </a:cubicBezTo>
                <a:cubicBezTo>
                  <a:pt x="8802" y="363"/>
                  <a:pt x="8469" y="0"/>
                  <a:pt x="8046" y="0"/>
                </a:cubicBezTo>
                <a:close/>
              </a:path>
            </a:pathLst>
          </a:cu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ONE_COLUMN_TEXT_1_1"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6"/>
          <p:cNvSpPr/>
          <p:nvPr/>
        </p:nvSpPr>
        <p:spPr>
          <a:xfrm>
            <a:off x="270825" y="111595"/>
            <a:ext cx="8602334" cy="493056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16"/>
          <p:cNvSpPr/>
          <p:nvPr/>
        </p:nvSpPr>
        <p:spPr>
          <a:xfrm>
            <a:off x="482650" y="250775"/>
            <a:ext cx="75600" cy="75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16"/>
          <p:cNvSpPr/>
          <p:nvPr/>
        </p:nvSpPr>
        <p:spPr>
          <a:xfrm>
            <a:off x="605675" y="250775"/>
            <a:ext cx="75600" cy="75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16"/>
          <p:cNvSpPr/>
          <p:nvPr/>
        </p:nvSpPr>
        <p:spPr>
          <a:xfrm>
            <a:off x="728700" y="250775"/>
            <a:ext cx="75600" cy="75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16"/>
          <p:cNvSpPr/>
          <p:nvPr/>
        </p:nvSpPr>
        <p:spPr>
          <a:xfrm>
            <a:off x="814925" y="539503"/>
            <a:ext cx="7432399" cy="500753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16"/>
          <p:cNvSpPr/>
          <p:nvPr/>
        </p:nvSpPr>
        <p:spPr>
          <a:xfrm>
            <a:off x="1091993" y="595564"/>
            <a:ext cx="392151" cy="38862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16"/>
          <p:cNvSpPr txBox="1">
            <a:spLocks noGrp="1"/>
          </p:cNvSpPr>
          <p:nvPr>
            <p:ph type="title"/>
          </p:nvPr>
        </p:nvSpPr>
        <p:spPr>
          <a:xfrm>
            <a:off x="1541075" y="539500"/>
            <a:ext cx="64869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8" name="Google Shape;268;p16"/>
          <p:cNvSpPr txBox="1">
            <a:spLocks noGrp="1"/>
          </p:cNvSpPr>
          <p:nvPr>
            <p:ph type="subTitle" idx="1"/>
          </p:nvPr>
        </p:nvSpPr>
        <p:spPr>
          <a:xfrm>
            <a:off x="927702" y="1354275"/>
            <a:ext cx="3583500" cy="318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grpSp>
        <p:nvGrpSpPr>
          <p:cNvPr id="269" name="Google Shape;269;p16"/>
          <p:cNvGrpSpPr/>
          <p:nvPr/>
        </p:nvGrpSpPr>
        <p:grpSpPr>
          <a:xfrm>
            <a:off x="370211" y="507353"/>
            <a:ext cx="8430777" cy="4149044"/>
            <a:chOff x="370211" y="507353"/>
            <a:chExt cx="8430777" cy="4149044"/>
          </a:xfrm>
        </p:grpSpPr>
        <p:sp>
          <p:nvSpPr>
            <p:cNvPr id="270" name="Google Shape;270;p16"/>
            <p:cNvSpPr/>
            <p:nvPr/>
          </p:nvSpPr>
          <p:spPr>
            <a:xfrm>
              <a:off x="8479297" y="4438275"/>
              <a:ext cx="216636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3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16"/>
            <p:cNvSpPr/>
            <p:nvPr/>
          </p:nvSpPr>
          <p:spPr>
            <a:xfrm>
              <a:off x="8385843" y="1480972"/>
              <a:ext cx="415144" cy="40086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1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16"/>
            <p:cNvSpPr/>
            <p:nvPr/>
          </p:nvSpPr>
          <p:spPr>
            <a:xfrm>
              <a:off x="488567" y="3640139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16"/>
            <p:cNvSpPr/>
            <p:nvPr/>
          </p:nvSpPr>
          <p:spPr>
            <a:xfrm>
              <a:off x="573798" y="1392652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16"/>
            <p:cNvSpPr/>
            <p:nvPr/>
          </p:nvSpPr>
          <p:spPr>
            <a:xfrm>
              <a:off x="380067" y="779889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16"/>
            <p:cNvSpPr/>
            <p:nvPr/>
          </p:nvSpPr>
          <p:spPr>
            <a:xfrm>
              <a:off x="566617" y="4592089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16"/>
            <p:cNvSpPr/>
            <p:nvPr/>
          </p:nvSpPr>
          <p:spPr>
            <a:xfrm>
              <a:off x="8577990" y="2320364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16"/>
            <p:cNvSpPr/>
            <p:nvPr/>
          </p:nvSpPr>
          <p:spPr>
            <a:xfrm>
              <a:off x="8614442" y="1154664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2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16"/>
            <p:cNvSpPr/>
            <p:nvPr/>
          </p:nvSpPr>
          <p:spPr>
            <a:xfrm>
              <a:off x="8605542" y="2865252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16"/>
            <p:cNvSpPr/>
            <p:nvPr/>
          </p:nvSpPr>
          <p:spPr>
            <a:xfrm>
              <a:off x="412198" y="1593750"/>
              <a:ext cx="301022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1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16"/>
            <p:cNvSpPr/>
            <p:nvPr/>
          </p:nvSpPr>
          <p:spPr>
            <a:xfrm>
              <a:off x="8398625" y="507353"/>
              <a:ext cx="64293" cy="64293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16"/>
            <p:cNvSpPr/>
            <p:nvPr/>
          </p:nvSpPr>
          <p:spPr>
            <a:xfrm>
              <a:off x="370211" y="4106388"/>
              <a:ext cx="301022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1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16"/>
            <p:cNvSpPr/>
            <p:nvPr/>
          </p:nvSpPr>
          <p:spPr>
            <a:xfrm>
              <a:off x="478854" y="1142775"/>
              <a:ext cx="301022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2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3" name="Google Shape;283;p16"/>
          <p:cNvSpPr txBox="1">
            <a:spLocks noGrp="1"/>
          </p:cNvSpPr>
          <p:nvPr>
            <p:ph type="subTitle" idx="2"/>
          </p:nvPr>
        </p:nvSpPr>
        <p:spPr>
          <a:xfrm>
            <a:off x="4643677" y="1354275"/>
            <a:ext cx="3583500" cy="318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s">
  <p:cSld name="CUSTOM_4"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7"/>
          <p:cNvSpPr/>
          <p:nvPr/>
        </p:nvSpPr>
        <p:spPr>
          <a:xfrm>
            <a:off x="270825" y="111595"/>
            <a:ext cx="8602334" cy="493056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17"/>
          <p:cNvSpPr/>
          <p:nvPr/>
        </p:nvSpPr>
        <p:spPr>
          <a:xfrm>
            <a:off x="482650" y="250775"/>
            <a:ext cx="75600" cy="75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17"/>
          <p:cNvSpPr/>
          <p:nvPr/>
        </p:nvSpPr>
        <p:spPr>
          <a:xfrm>
            <a:off x="605675" y="250775"/>
            <a:ext cx="75600" cy="75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17"/>
          <p:cNvSpPr/>
          <p:nvPr/>
        </p:nvSpPr>
        <p:spPr>
          <a:xfrm>
            <a:off x="728700" y="250775"/>
            <a:ext cx="75600" cy="75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17"/>
          <p:cNvSpPr/>
          <p:nvPr/>
        </p:nvSpPr>
        <p:spPr>
          <a:xfrm>
            <a:off x="814925" y="539503"/>
            <a:ext cx="7432399" cy="500753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17"/>
          <p:cNvSpPr/>
          <p:nvPr/>
        </p:nvSpPr>
        <p:spPr>
          <a:xfrm>
            <a:off x="1091993" y="595564"/>
            <a:ext cx="392151" cy="38862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17"/>
          <p:cNvSpPr txBox="1">
            <a:spLocks noGrp="1"/>
          </p:cNvSpPr>
          <p:nvPr>
            <p:ph type="title"/>
          </p:nvPr>
        </p:nvSpPr>
        <p:spPr>
          <a:xfrm>
            <a:off x="1541075" y="539500"/>
            <a:ext cx="64869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17"/>
          <p:cNvSpPr txBox="1">
            <a:spLocks noGrp="1"/>
          </p:cNvSpPr>
          <p:nvPr>
            <p:ph type="subTitle" idx="1"/>
          </p:nvPr>
        </p:nvSpPr>
        <p:spPr>
          <a:xfrm>
            <a:off x="745600" y="1612575"/>
            <a:ext cx="4118400" cy="248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1pPr>
            <a:lvl2pPr lvl="1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2pPr>
            <a:lvl3pPr lvl="2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3pPr>
            <a:lvl4pPr lvl="3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4pPr>
            <a:lvl5pPr lvl="4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5pPr>
            <a:lvl6pPr lvl="5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6pPr>
            <a:lvl7pPr lvl="6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7pPr>
            <a:lvl8pPr lvl="7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8pPr>
            <a:lvl9pPr lvl="8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93" name="Google Shape;293;p17"/>
          <p:cNvSpPr/>
          <p:nvPr/>
        </p:nvSpPr>
        <p:spPr>
          <a:xfrm>
            <a:off x="488567" y="3640139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17"/>
          <p:cNvSpPr/>
          <p:nvPr/>
        </p:nvSpPr>
        <p:spPr>
          <a:xfrm>
            <a:off x="573798" y="1392652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17"/>
          <p:cNvSpPr/>
          <p:nvPr/>
        </p:nvSpPr>
        <p:spPr>
          <a:xfrm>
            <a:off x="380067" y="779889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17"/>
          <p:cNvSpPr/>
          <p:nvPr/>
        </p:nvSpPr>
        <p:spPr>
          <a:xfrm>
            <a:off x="566617" y="4592089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17"/>
          <p:cNvSpPr/>
          <p:nvPr/>
        </p:nvSpPr>
        <p:spPr>
          <a:xfrm>
            <a:off x="412198" y="1593750"/>
            <a:ext cx="301022" cy="40077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17"/>
          <p:cNvSpPr/>
          <p:nvPr/>
        </p:nvSpPr>
        <p:spPr>
          <a:xfrm>
            <a:off x="370211" y="4106388"/>
            <a:ext cx="301022" cy="40077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17"/>
          <p:cNvSpPr/>
          <p:nvPr/>
        </p:nvSpPr>
        <p:spPr>
          <a:xfrm>
            <a:off x="478854" y="1142775"/>
            <a:ext cx="301022" cy="40077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numbers">
  <p:cSld name="CUSTOM_3"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8"/>
          <p:cNvSpPr/>
          <p:nvPr/>
        </p:nvSpPr>
        <p:spPr>
          <a:xfrm>
            <a:off x="270825" y="111595"/>
            <a:ext cx="8602334" cy="493056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18"/>
          <p:cNvSpPr/>
          <p:nvPr/>
        </p:nvSpPr>
        <p:spPr>
          <a:xfrm>
            <a:off x="482650" y="250775"/>
            <a:ext cx="75600" cy="75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18"/>
          <p:cNvSpPr/>
          <p:nvPr/>
        </p:nvSpPr>
        <p:spPr>
          <a:xfrm>
            <a:off x="605675" y="250775"/>
            <a:ext cx="75600" cy="75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18"/>
          <p:cNvSpPr/>
          <p:nvPr/>
        </p:nvSpPr>
        <p:spPr>
          <a:xfrm>
            <a:off x="728700" y="250775"/>
            <a:ext cx="75600" cy="75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18"/>
          <p:cNvSpPr/>
          <p:nvPr/>
        </p:nvSpPr>
        <p:spPr>
          <a:xfrm>
            <a:off x="814925" y="539503"/>
            <a:ext cx="7432399" cy="500753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18"/>
          <p:cNvSpPr/>
          <p:nvPr/>
        </p:nvSpPr>
        <p:spPr>
          <a:xfrm>
            <a:off x="1091993" y="595564"/>
            <a:ext cx="392151" cy="38862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18"/>
          <p:cNvSpPr txBox="1">
            <a:spLocks noGrp="1"/>
          </p:cNvSpPr>
          <p:nvPr>
            <p:ph type="title"/>
          </p:nvPr>
        </p:nvSpPr>
        <p:spPr>
          <a:xfrm>
            <a:off x="1541075" y="539500"/>
            <a:ext cx="64869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8" name="Google Shape;308;p18"/>
          <p:cNvSpPr txBox="1">
            <a:spLocks noGrp="1"/>
          </p:cNvSpPr>
          <p:nvPr>
            <p:ph type="subTitle" idx="1"/>
          </p:nvPr>
        </p:nvSpPr>
        <p:spPr>
          <a:xfrm>
            <a:off x="2272025" y="1731086"/>
            <a:ext cx="4727400" cy="329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09" name="Google Shape;309;p18"/>
          <p:cNvSpPr txBox="1">
            <a:spLocks noGrp="1"/>
          </p:cNvSpPr>
          <p:nvPr>
            <p:ph type="title" idx="2" hasCustomPrompt="1"/>
          </p:nvPr>
        </p:nvSpPr>
        <p:spPr>
          <a:xfrm>
            <a:off x="2265789" y="1319253"/>
            <a:ext cx="4612500" cy="39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900" b="1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310" name="Google Shape;310;p18"/>
          <p:cNvSpPr txBox="1">
            <a:spLocks noGrp="1"/>
          </p:cNvSpPr>
          <p:nvPr>
            <p:ph type="subTitle" idx="3"/>
          </p:nvPr>
        </p:nvSpPr>
        <p:spPr>
          <a:xfrm>
            <a:off x="2272025" y="2970186"/>
            <a:ext cx="4727400" cy="32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11" name="Google Shape;311;p18"/>
          <p:cNvSpPr txBox="1">
            <a:spLocks noGrp="1"/>
          </p:cNvSpPr>
          <p:nvPr>
            <p:ph type="title" idx="4" hasCustomPrompt="1"/>
          </p:nvPr>
        </p:nvSpPr>
        <p:spPr>
          <a:xfrm>
            <a:off x="2265789" y="2504999"/>
            <a:ext cx="4612500" cy="39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900" b="1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312" name="Google Shape;312;p18"/>
          <p:cNvSpPr txBox="1">
            <a:spLocks noGrp="1"/>
          </p:cNvSpPr>
          <p:nvPr>
            <p:ph type="subTitle" idx="5"/>
          </p:nvPr>
        </p:nvSpPr>
        <p:spPr>
          <a:xfrm>
            <a:off x="2272025" y="4211129"/>
            <a:ext cx="4727400" cy="32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13" name="Google Shape;313;p18"/>
          <p:cNvSpPr txBox="1">
            <a:spLocks noGrp="1"/>
          </p:cNvSpPr>
          <p:nvPr>
            <p:ph type="title" idx="6" hasCustomPrompt="1"/>
          </p:nvPr>
        </p:nvSpPr>
        <p:spPr>
          <a:xfrm>
            <a:off x="2265789" y="3745778"/>
            <a:ext cx="4612500" cy="39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900" b="1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314" name="Google Shape;314;p18"/>
          <p:cNvSpPr/>
          <p:nvPr/>
        </p:nvSpPr>
        <p:spPr>
          <a:xfrm>
            <a:off x="490767" y="3704539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18"/>
          <p:cNvSpPr/>
          <p:nvPr/>
        </p:nvSpPr>
        <p:spPr>
          <a:xfrm>
            <a:off x="647392" y="1152252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p18"/>
          <p:cNvSpPr/>
          <p:nvPr/>
        </p:nvSpPr>
        <p:spPr>
          <a:xfrm>
            <a:off x="382267" y="844289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18"/>
          <p:cNvSpPr/>
          <p:nvPr/>
        </p:nvSpPr>
        <p:spPr>
          <a:xfrm>
            <a:off x="607864" y="1884689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18"/>
          <p:cNvSpPr/>
          <p:nvPr/>
        </p:nvSpPr>
        <p:spPr>
          <a:xfrm>
            <a:off x="372404" y="4170800"/>
            <a:ext cx="178863" cy="40077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18"/>
          <p:cNvSpPr/>
          <p:nvPr/>
        </p:nvSpPr>
        <p:spPr>
          <a:xfrm>
            <a:off x="311336" y="3039863"/>
            <a:ext cx="301022" cy="40077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_AND_TWO_COLUMNS_2"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9"/>
          <p:cNvSpPr/>
          <p:nvPr/>
        </p:nvSpPr>
        <p:spPr>
          <a:xfrm>
            <a:off x="270825" y="111595"/>
            <a:ext cx="8602334" cy="493056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19"/>
          <p:cNvSpPr/>
          <p:nvPr/>
        </p:nvSpPr>
        <p:spPr>
          <a:xfrm>
            <a:off x="482650" y="250775"/>
            <a:ext cx="75600" cy="75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19"/>
          <p:cNvSpPr/>
          <p:nvPr/>
        </p:nvSpPr>
        <p:spPr>
          <a:xfrm>
            <a:off x="605675" y="250775"/>
            <a:ext cx="75600" cy="75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19"/>
          <p:cNvSpPr/>
          <p:nvPr/>
        </p:nvSpPr>
        <p:spPr>
          <a:xfrm>
            <a:off x="728700" y="250775"/>
            <a:ext cx="75600" cy="75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19"/>
          <p:cNvSpPr/>
          <p:nvPr/>
        </p:nvSpPr>
        <p:spPr>
          <a:xfrm>
            <a:off x="814925" y="539503"/>
            <a:ext cx="7432399" cy="500753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19"/>
          <p:cNvSpPr/>
          <p:nvPr/>
        </p:nvSpPr>
        <p:spPr>
          <a:xfrm>
            <a:off x="1091993" y="595564"/>
            <a:ext cx="392151" cy="38862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19"/>
          <p:cNvSpPr txBox="1">
            <a:spLocks noGrp="1"/>
          </p:cNvSpPr>
          <p:nvPr>
            <p:ph type="title"/>
          </p:nvPr>
        </p:nvSpPr>
        <p:spPr>
          <a:xfrm>
            <a:off x="1541075" y="544291"/>
            <a:ext cx="64869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28" name="Google Shape;328;p19"/>
          <p:cNvSpPr txBox="1">
            <a:spLocks noGrp="1"/>
          </p:cNvSpPr>
          <p:nvPr>
            <p:ph type="subTitle" idx="1"/>
          </p:nvPr>
        </p:nvSpPr>
        <p:spPr>
          <a:xfrm>
            <a:off x="2116900" y="1517713"/>
            <a:ext cx="1332000" cy="27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29" name="Google Shape;329;p19"/>
          <p:cNvSpPr txBox="1">
            <a:spLocks noGrp="1"/>
          </p:cNvSpPr>
          <p:nvPr>
            <p:ph type="subTitle" idx="2"/>
          </p:nvPr>
        </p:nvSpPr>
        <p:spPr>
          <a:xfrm>
            <a:off x="995200" y="1905125"/>
            <a:ext cx="3575400" cy="62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9pPr>
          </a:lstStyle>
          <a:p>
            <a:endParaRPr/>
          </a:p>
        </p:txBody>
      </p:sp>
      <p:sp>
        <p:nvSpPr>
          <p:cNvPr id="330" name="Google Shape;330;p19"/>
          <p:cNvSpPr txBox="1">
            <a:spLocks noGrp="1"/>
          </p:cNvSpPr>
          <p:nvPr>
            <p:ph type="subTitle" idx="3"/>
          </p:nvPr>
        </p:nvSpPr>
        <p:spPr>
          <a:xfrm>
            <a:off x="2115400" y="3172738"/>
            <a:ext cx="1335000" cy="27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331" name="Google Shape;331;p19"/>
          <p:cNvSpPr txBox="1">
            <a:spLocks noGrp="1"/>
          </p:cNvSpPr>
          <p:nvPr>
            <p:ph type="subTitle" idx="4"/>
          </p:nvPr>
        </p:nvSpPr>
        <p:spPr>
          <a:xfrm>
            <a:off x="993850" y="3565313"/>
            <a:ext cx="3578100" cy="62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9pPr>
          </a:lstStyle>
          <a:p>
            <a:endParaRPr/>
          </a:p>
        </p:txBody>
      </p:sp>
      <p:sp>
        <p:nvSpPr>
          <p:cNvPr id="332" name="Google Shape;332;p19"/>
          <p:cNvSpPr/>
          <p:nvPr/>
        </p:nvSpPr>
        <p:spPr>
          <a:xfrm>
            <a:off x="566622" y="3235875"/>
            <a:ext cx="216636" cy="40077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19"/>
          <p:cNvSpPr/>
          <p:nvPr/>
        </p:nvSpPr>
        <p:spPr>
          <a:xfrm>
            <a:off x="1156293" y="326372"/>
            <a:ext cx="415144" cy="4008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19"/>
          <p:cNvSpPr/>
          <p:nvPr/>
        </p:nvSpPr>
        <p:spPr>
          <a:xfrm>
            <a:off x="488567" y="3640139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19"/>
          <p:cNvSpPr/>
          <p:nvPr/>
        </p:nvSpPr>
        <p:spPr>
          <a:xfrm>
            <a:off x="573798" y="1392652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19"/>
          <p:cNvSpPr/>
          <p:nvPr/>
        </p:nvSpPr>
        <p:spPr>
          <a:xfrm>
            <a:off x="380067" y="779889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19"/>
          <p:cNvSpPr/>
          <p:nvPr/>
        </p:nvSpPr>
        <p:spPr>
          <a:xfrm>
            <a:off x="566617" y="4592089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19"/>
          <p:cNvSpPr/>
          <p:nvPr/>
        </p:nvSpPr>
        <p:spPr>
          <a:xfrm>
            <a:off x="530554" y="2223164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19"/>
          <p:cNvSpPr/>
          <p:nvPr/>
        </p:nvSpPr>
        <p:spPr>
          <a:xfrm>
            <a:off x="1091992" y="4873377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19"/>
          <p:cNvSpPr/>
          <p:nvPr/>
        </p:nvSpPr>
        <p:spPr>
          <a:xfrm>
            <a:off x="412198" y="1593750"/>
            <a:ext cx="301022" cy="40077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19"/>
          <p:cNvSpPr/>
          <p:nvPr/>
        </p:nvSpPr>
        <p:spPr>
          <a:xfrm>
            <a:off x="370211" y="4106388"/>
            <a:ext cx="301022" cy="40077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19"/>
          <p:cNvSpPr/>
          <p:nvPr/>
        </p:nvSpPr>
        <p:spPr>
          <a:xfrm>
            <a:off x="478854" y="1142775"/>
            <a:ext cx="301022" cy="40077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3">
  <p:cSld name="TITLE_AND_TWO_COLUMNS_2_1"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20"/>
          <p:cNvSpPr/>
          <p:nvPr/>
        </p:nvSpPr>
        <p:spPr>
          <a:xfrm>
            <a:off x="270825" y="111595"/>
            <a:ext cx="8602334" cy="493056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p20"/>
          <p:cNvSpPr/>
          <p:nvPr/>
        </p:nvSpPr>
        <p:spPr>
          <a:xfrm>
            <a:off x="482650" y="250775"/>
            <a:ext cx="75600" cy="75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20"/>
          <p:cNvSpPr/>
          <p:nvPr/>
        </p:nvSpPr>
        <p:spPr>
          <a:xfrm>
            <a:off x="605675" y="250775"/>
            <a:ext cx="75600" cy="75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Google Shape;347;p20"/>
          <p:cNvSpPr/>
          <p:nvPr/>
        </p:nvSpPr>
        <p:spPr>
          <a:xfrm>
            <a:off x="728700" y="250775"/>
            <a:ext cx="75600" cy="75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p20"/>
          <p:cNvSpPr/>
          <p:nvPr/>
        </p:nvSpPr>
        <p:spPr>
          <a:xfrm>
            <a:off x="814925" y="539503"/>
            <a:ext cx="7432399" cy="500753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p20"/>
          <p:cNvSpPr/>
          <p:nvPr/>
        </p:nvSpPr>
        <p:spPr>
          <a:xfrm>
            <a:off x="1091993" y="595564"/>
            <a:ext cx="392151" cy="38862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20"/>
          <p:cNvSpPr txBox="1">
            <a:spLocks noGrp="1"/>
          </p:cNvSpPr>
          <p:nvPr>
            <p:ph type="title"/>
          </p:nvPr>
        </p:nvSpPr>
        <p:spPr>
          <a:xfrm>
            <a:off x="1541075" y="539500"/>
            <a:ext cx="64869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51" name="Google Shape;351;p20"/>
          <p:cNvSpPr txBox="1">
            <a:spLocks noGrp="1"/>
          </p:cNvSpPr>
          <p:nvPr>
            <p:ph type="subTitle" idx="1"/>
          </p:nvPr>
        </p:nvSpPr>
        <p:spPr>
          <a:xfrm>
            <a:off x="1029406" y="1564731"/>
            <a:ext cx="3487800" cy="9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9pPr>
          </a:lstStyle>
          <a:p>
            <a:endParaRPr/>
          </a:p>
        </p:txBody>
      </p:sp>
      <p:sp>
        <p:nvSpPr>
          <p:cNvPr id="352" name="Google Shape;352;p20"/>
          <p:cNvSpPr txBox="1">
            <a:spLocks noGrp="1"/>
          </p:cNvSpPr>
          <p:nvPr>
            <p:ph type="subTitle" idx="2"/>
          </p:nvPr>
        </p:nvSpPr>
        <p:spPr>
          <a:xfrm>
            <a:off x="4453273" y="3356031"/>
            <a:ext cx="3483900" cy="93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9pPr>
          </a:lstStyle>
          <a:p>
            <a:endParaRPr/>
          </a:p>
        </p:txBody>
      </p:sp>
      <p:sp>
        <p:nvSpPr>
          <p:cNvPr id="353" name="Google Shape;353;p20"/>
          <p:cNvSpPr/>
          <p:nvPr/>
        </p:nvSpPr>
        <p:spPr>
          <a:xfrm>
            <a:off x="288918" y="3473285"/>
            <a:ext cx="415144" cy="4008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20"/>
          <p:cNvSpPr/>
          <p:nvPr/>
        </p:nvSpPr>
        <p:spPr>
          <a:xfrm>
            <a:off x="389143" y="1302610"/>
            <a:ext cx="415144" cy="4008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p20"/>
          <p:cNvSpPr/>
          <p:nvPr/>
        </p:nvSpPr>
        <p:spPr>
          <a:xfrm>
            <a:off x="3328864" y="4583608"/>
            <a:ext cx="49954" cy="49942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20"/>
          <p:cNvSpPr/>
          <p:nvPr/>
        </p:nvSpPr>
        <p:spPr>
          <a:xfrm>
            <a:off x="3006718" y="268535"/>
            <a:ext cx="415144" cy="4008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20"/>
          <p:cNvSpPr/>
          <p:nvPr/>
        </p:nvSpPr>
        <p:spPr>
          <a:xfrm>
            <a:off x="495464" y="2636408"/>
            <a:ext cx="49954" cy="49942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20"/>
          <p:cNvSpPr/>
          <p:nvPr/>
        </p:nvSpPr>
        <p:spPr>
          <a:xfrm>
            <a:off x="339202" y="1954883"/>
            <a:ext cx="49954" cy="49942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20"/>
          <p:cNvSpPr/>
          <p:nvPr/>
        </p:nvSpPr>
        <p:spPr>
          <a:xfrm>
            <a:off x="5001489" y="4771558"/>
            <a:ext cx="49954" cy="49942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20"/>
          <p:cNvSpPr/>
          <p:nvPr/>
        </p:nvSpPr>
        <p:spPr>
          <a:xfrm>
            <a:off x="1260993" y="326372"/>
            <a:ext cx="415144" cy="4008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20"/>
          <p:cNvSpPr/>
          <p:nvPr/>
        </p:nvSpPr>
        <p:spPr>
          <a:xfrm>
            <a:off x="991889" y="1118108"/>
            <a:ext cx="49954" cy="49942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20"/>
          <p:cNvSpPr/>
          <p:nvPr/>
        </p:nvSpPr>
        <p:spPr>
          <a:xfrm>
            <a:off x="1211039" y="4674020"/>
            <a:ext cx="49954" cy="49942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oogle Shape;37;p3"/>
          <p:cNvGrpSpPr/>
          <p:nvPr/>
        </p:nvGrpSpPr>
        <p:grpSpPr>
          <a:xfrm>
            <a:off x="270825" y="111595"/>
            <a:ext cx="8602334" cy="4930561"/>
            <a:chOff x="270825" y="111595"/>
            <a:chExt cx="8602334" cy="4930561"/>
          </a:xfrm>
        </p:grpSpPr>
        <p:sp>
          <p:nvSpPr>
            <p:cNvPr id="38" name="Google Shape;38;p3"/>
            <p:cNvSpPr/>
            <p:nvPr/>
          </p:nvSpPr>
          <p:spPr>
            <a:xfrm>
              <a:off x="270825" y="111595"/>
              <a:ext cx="8602334" cy="4930561"/>
            </a:xfrm>
            <a:custGeom>
              <a:avLst/>
              <a:gdLst/>
              <a:ahLst/>
              <a:cxnLst/>
              <a:rect l="l" t="t" r="r" b="b"/>
              <a:pathLst>
                <a:path w="240507" h="145853" extrusionOk="0">
                  <a:moveTo>
                    <a:pt x="3715" y="1"/>
                  </a:moveTo>
                  <a:cubicBezTo>
                    <a:pt x="1656" y="1"/>
                    <a:pt x="1" y="1656"/>
                    <a:pt x="1" y="3716"/>
                  </a:cubicBezTo>
                  <a:lnTo>
                    <a:pt x="1" y="142137"/>
                  </a:lnTo>
                  <a:cubicBezTo>
                    <a:pt x="1" y="144185"/>
                    <a:pt x="1656" y="145852"/>
                    <a:pt x="3715" y="145852"/>
                  </a:cubicBezTo>
                  <a:lnTo>
                    <a:pt x="236780" y="145852"/>
                  </a:lnTo>
                  <a:cubicBezTo>
                    <a:pt x="238840" y="145852"/>
                    <a:pt x="240507" y="144185"/>
                    <a:pt x="240507" y="142137"/>
                  </a:cubicBezTo>
                  <a:lnTo>
                    <a:pt x="240507" y="3716"/>
                  </a:lnTo>
                  <a:cubicBezTo>
                    <a:pt x="240507" y="1656"/>
                    <a:pt x="238840" y="1"/>
                    <a:pt x="236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157163" dist="66675" dir="3420000" algn="bl" rotWithShape="0">
                <a:srgbClr val="000000">
                  <a:alpha val="3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3"/>
            <p:cNvSpPr/>
            <p:nvPr/>
          </p:nvSpPr>
          <p:spPr>
            <a:xfrm>
              <a:off x="482650" y="250775"/>
              <a:ext cx="75600" cy="756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3"/>
            <p:cNvSpPr/>
            <p:nvPr/>
          </p:nvSpPr>
          <p:spPr>
            <a:xfrm>
              <a:off x="605675" y="250775"/>
              <a:ext cx="75600" cy="756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8700" y="250775"/>
              <a:ext cx="75600" cy="756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" name="Google Shape;42;p3"/>
          <p:cNvGrpSpPr/>
          <p:nvPr/>
        </p:nvGrpSpPr>
        <p:grpSpPr>
          <a:xfrm>
            <a:off x="326011" y="326378"/>
            <a:ext cx="2449272" cy="4547269"/>
            <a:chOff x="326011" y="326378"/>
            <a:chExt cx="2449272" cy="4547269"/>
          </a:xfrm>
        </p:grpSpPr>
        <p:sp>
          <p:nvSpPr>
            <p:cNvPr id="43" name="Google Shape;43;p3"/>
            <p:cNvSpPr/>
            <p:nvPr/>
          </p:nvSpPr>
          <p:spPr>
            <a:xfrm>
              <a:off x="2558647" y="4821463"/>
              <a:ext cx="216636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3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611317" y="3481289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50617" y="1246452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3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380067" y="779889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552867" y="4576414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444367" y="2791127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326011" y="1797625"/>
              <a:ext cx="301022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1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1375100" y="326378"/>
              <a:ext cx="64293" cy="64293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1375092" y="4809339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370211" y="4106388"/>
              <a:ext cx="301022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1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369936" y="1070700"/>
              <a:ext cx="301022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2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" name="Google Shape;54;p3"/>
          <p:cNvSpPr/>
          <p:nvPr/>
        </p:nvSpPr>
        <p:spPr>
          <a:xfrm>
            <a:off x="1112444" y="881950"/>
            <a:ext cx="6879600" cy="3726600"/>
          </a:xfrm>
          <a:prstGeom prst="roundRect">
            <a:avLst>
              <a:gd name="adj" fmla="val 5212"/>
            </a:avLst>
          </a:pr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3"/>
          <p:cNvSpPr/>
          <p:nvPr/>
        </p:nvSpPr>
        <p:spPr>
          <a:xfrm>
            <a:off x="814925" y="539503"/>
            <a:ext cx="7432399" cy="500753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3"/>
          <p:cNvSpPr/>
          <p:nvPr/>
        </p:nvSpPr>
        <p:spPr>
          <a:xfrm>
            <a:off x="1091993" y="595564"/>
            <a:ext cx="392151" cy="38862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3"/>
          <p:cNvSpPr txBox="1">
            <a:spLocks noGrp="1"/>
          </p:cNvSpPr>
          <p:nvPr>
            <p:ph type="title"/>
          </p:nvPr>
        </p:nvSpPr>
        <p:spPr>
          <a:xfrm>
            <a:off x="1543600" y="589633"/>
            <a:ext cx="5882100" cy="38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b="1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8" name="Google Shape;58;p3"/>
          <p:cNvSpPr txBox="1">
            <a:spLocks noGrp="1"/>
          </p:cNvSpPr>
          <p:nvPr>
            <p:ph type="subTitle" idx="1"/>
          </p:nvPr>
        </p:nvSpPr>
        <p:spPr>
          <a:xfrm>
            <a:off x="1619921" y="2864785"/>
            <a:ext cx="5904300" cy="146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500"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500" b="1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500" b="1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500" b="1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500" b="1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500" b="1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500" b="1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500" b="1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5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4">
  <p:cSld name="TITLE_AND_TWO_COLUMNS_2_1_1"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21"/>
          <p:cNvSpPr/>
          <p:nvPr/>
        </p:nvSpPr>
        <p:spPr>
          <a:xfrm>
            <a:off x="270825" y="111595"/>
            <a:ext cx="8602334" cy="493056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21"/>
          <p:cNvSpPr/>
          <p:nvPr/>
        </p:nvSpPr>
        <p:spPr>
          <a:xfrm>
            <a:off x="482650" y="250775"/>
            <a:ext cx="75600" cy="75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21"/>
          <p:cNvSpPr/>
          <p:nvPr/>
        </p:nvSpPr>
        <p:spPr>
          <a:xfrm>
            <a:off x="605675" y="250775"/>
            <a:ext cx="75600" cy="75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21"/>
          <p:cNvSpPr/>
          <p:nvPr/>
        </p:nvSpPr>
        <p:spPr>
          <a:xfrm>
            <a:off x="728700" y="250775"/>
            <a:ext cx="75600" cy="75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21"/>
          <p:cNvSpPr/>
          <p:nvPr/>
        </p:nvSpPr>
        <p:spPr>
          <a:xfrm>
            <a:off x="814925" y="539503"/>
            <a:ext cx="7432399" cy="500753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21"/>
          <p:cNvSpPr/>
          <p:nvPr/>
        </p:nvSpPr>
        <p:spPr>
          <a:xfrm>
            <a:off x="1091993" y="595564"/>
            <a:ext cx="392151" cy="38862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21"/>
          <p:cNvSpPr txBox="1">
            <a:spLocks noGrp="1"/>
          </p:cNvSpPr>
          <p:nvPr>
            <p:ph type="title"/>
          </p:nvPr>
        </p:nvSpPr>
        <p:spPr>
          <a:xfrm>
            <a:off x="1541075" y="539500"/>
            <a:ext cx="64869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71" name="Google Shape;371;p21"/>
          <p:cNvSpPr txBox="1">
            <a:spLocks noGrp="1"/>
          </p:cNvSpPr>
          <p:nvPr>
            <p:ph type="subTitle" idx="1"/>
          </p:nvPr>
        </p:nvSpPr>
        <p:spPr>
          <a:xfrm>
            <a:off x="993850" y="1679338"/>
            <a:ext cx="3487800" cy="62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9pPr>
          </a:lstStyle>
          <a:p>
            <a:endParaRPr/>
          </a:p>
        </p:txBody>
      </p:sp>
      <p:sp>
        <p:nvSpPr>
          <p:cNvPr id="372" name="Google Shape;372;p21"/>
          <p:cNvSpPr txBox="1">
            <a:spLocks noGrp="1"/>
          </p:cNvSpPr>
          <p:nvPr>
            <p:ph type="subTitle" idx="2"/>
          </p:nvPr>
        </p:nvSpPr>
        <p:spPr>
          <a:xfrm>
            <a:off x="993850" y="3176275"/>
            <a:ext cx="3552600" cy="82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9pPr>
          </a:lstStyle>
          <a:p>
            <a:endParaRPr/>
          </a:p>
        </p:txBody>
      </p:sp>
      <p:sp>
        <p:nvSpPr>
          <p:cNvPr id="373" name="Google Shape;373;p21"/>
          <p:cNvSpPr/>
          <p:nvPr/>
        </p:nvSpPr>
        <p:spPr>
          <a:xfrm>
            <a:off x="3728847" y="4696125"/>
            <a:ext cx="216636" cy="40077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21"/>
          <p:cNvSpPr/>
          <p:nvPr/>
        </p:nvSpPr>
        <p:spPr>
          <a:xfrm>
            <a:off x="7409543" y="4903485"/>
            <a:ext cx="415144" cy="4008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21"/>
          <p:cNvSpPr/>
          <p:nvPr/>
        </p:nvSpPr>
        <p:spPr>
          <a:xfrm>
            <a:off x="488567" y="3640139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p21"/>
          <p:cNvSpPr/>
          <p:nvPr/>
        </p:nvSpPr>
        <p:spPr>
          <a:xfrm>
            <a:off x="721392" y="1316452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21"/>
          <p:cNvSpPr/>
          <p:nvPr/>
        </p:nvSpPr>
        <p:spPr>
          <a:xfrm>
            <a:off x="380067" y="779889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21"/>
          <p:cNvSpPr/>
          <p:nvPr/>
        </p:nvSpPr>
        <p:spPr>
          <a:xfrm>
            <a:off x="795217" y="4439689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21"/>
          <p:cNvSpPr/>
          <p:nvPr/>
        </p:nvSpPr>
        <p:spPr>
          <a:xfrm>
            <a:off x="1919817" y="4903464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380;p21"/>
          <p:cNvSpPr/>
          <p:nvPr/>
        </p:nvSpPr>
        <p:spPr>
          <a:xfrm>
            <a:off x="6461092" y="4771427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21"/>
          <p:cNvSpPr/>
          <p:nvPr/>
        </p:nvSpPr>
        <p:spPr>
          <a:xfrm>
            <a:off x="412198" y="1593750"/>
            <a:ext cx="301022" cy="40077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21"/>
          <p:cNvSpPr/>
          <p:nvPr/>
        </p:nvSpPr>
        <p:spPr>
          <a:xfrm>
            <a:off x="4872225" y="326378"/>
            <a:ext cx="64293" cy="6429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21"/>
          <p:cNvSpPr/>
          <p:nvPr/>
        </p:nvSpPr>
        <p:spPr>
          <a:xfrm>
            <a:off x="370211" y="4106388"/>
            <a:ext cx="301022" cy="40077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21"/>
          <p:cNvSpPr/>
          <p:nvPr/>
        </p:nvSpPr>
        <p:spPr>
          <a:xfrm>
            <a:off x="965573" y="1218975"/>
            <a:ext cx="301022" cy="40077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p21"/>
          <p:cNvSpPr/>
          <p:nvPr/>
        </p:nvSpPr>
        <p:spPr>
          <a:xfrm>
            <a:off x="2007997" y="189025"/>
            <a:ext cx="216636" cy="40077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_AND_TWO_COLUMNS_1"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22"/>
          <p:cNvSpPr/>
          <p:nvPr/>
        </p:nvSpPr>
        <p:spPr>
          <a:xfrm>
            <a:off x="270825" y="111595"/>
            <a:ext cx="8602334" cy="493056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22"/>
          <p:cNvSpPr/>
          <p:nvPr/>
        </p:nvSpPr>
        <p:spPr>
          <a:xfrm>
            <a:off x="482650" y="250775"/>
            <a:ext cx="75600" cy="75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22"/>
          <p:cNvSpPr/>
          <p:nvPr/>
        </p:nvSpPr>
        <p:spPr>
          <a:xfrm>
            <a:off x="605675" y="250775"/>
            <a:ext cx="75600" cy="75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22"/>
          <p:cNvSpPr/>
          <p:nvPr/>
        </p:nvSpPr>
        <p:spPr>
          <a:xfrm>
            <a:off x="728700" y="250775"/>
            <a:ext cx="75600" cy="75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22"/>
          <p:cNvSpPr/>
          <p:nvPr/>
        </p:nvSpPr>
        <p:spPr>
          <a:xfrm>
            <a:off x="814925" y="539503"/>
            <a:ext cx="7432399" cy="500753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22"/>
          <p:cNvSpPr/>
          <p:nvPr/>
        </p:nvSpPr>
        <p:spPr>
          <a:xfrm>
            <a:off x="1091993" y="595564"/>
            <a:ext cx="392151" cy="38862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22"/>
          <p:cNvSpPr txBox="1">
            <a:spLocks noGrp="1"/>
          </p:cNvSpPr>
          <p:nvPr>
            <p:ph type="title"/>
          </p:nvPr>
        </p:nvSpPr>
        <p:spPr>
          <a:xfrm>
            <a:off x="1541075" y="544291"/>
            <a:ext cx="64869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94" name="Google Shape;394;p22"/>
          <p:cNvSpPr txBox="1">
            <a:spLocks noGrp="1"/>
          </p:cNvSpPr>
          <p:nvPr>
            <p:ph type="subTitle" idx="1"/>
          </p:nvPr>
        </p:nvSpPr>
        <p:spPr>
          <a:xfrm>
            <a:off x="988824" y="2194231"/>
            <a:ext cx="2294100" cy="28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95" name="Google Shape;395;p22"/>
          <p:cNvSpPr txBox="1">
            <a:spLocks noGrp="1"/>
          </p:cNvSpPr>
          <p:nvPr>
            <p:ph type="subTitle" idx="2"/>
          </p:nvPr>
        </p:nvSpPr>
        <p:spPr>
          <a:xfrm>
            <a:off x="1022274" y="2548613"/>
            <a:ext cx="2227200" cy="8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96" name="Google Shape;396;p22"/>
          <p:cNvSpPr txBox="1">
            <a:spLocks noGrp="1"/>
          </p:cNvSpPr>
          <p:nvPr>
            <p:ph type="subTitle" idx="3"/>
          </p:nvPr>
        </p:nvSpPr>
        <p:spPr>
          <a:xfrm>
            <a:off x="3420563" y="2193481"/>
            <a:ext cx="2294100" cy="28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97" name="Google Shape;397;p22"/>
          <p:cNvSpPr txBox="1">
            <a:spLocks noGrp="1"/>
          </p:cNvSpPr>
          <p:nvPr>
            <p:ph type="subTitle" idx="4"/>
          </p:nvPr>
        </p:nvSpPr>
        <p:spPr>
          <a:xfrm>
            <a:off x="3452063" y="2550413"/>
            <a:ext cx="2231100" cy="86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98" name="Google Shape;398;p22"/>
          <p:cNvSpPr txBox="1">
            <a:spLocks noGrp="1"/>
          </p:cNvSpPr>
          <p:nvPr>
            <p:ph type="subTitle" idx="5"/>
          </p:nvPr>
        </p:nvSpPr>
        <p:spPr>
          <a:xfrm>
            <a:off x="5852337" y="2194231"/>
            <a:ext cx="2294100" cy="28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399" name="Google Shape;399;p22"/>
          <p:cNvSpPr txBox="1">
            <a:spLocks noGrp="1"/>
          </p:cNvSpPr>
          <p:nvPr>
            <p:ph type="subTitle" idx="6"/>
          </p:nvPr>
        </p:nvSpPr>
        <p:spPr>
          <a:xfrm>
            <a:off x="5883837" y="2550413"/>
            <a:ext cx="2231100" cy="86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grpSp>
        <p:nvGrpSpPr>
          <p:cNvPr id="400" name="Google Shape;400;p22"/>
          <p:cNvGrpSpPr/>
          <p:nvPr/>
        </p:nvGrpSpPr>
        <p:grpSpPr>
          <a:xfrm>
            <a:off x="370211" y="189025"/>
            <a:ext cx="7454477" cy="4778747"/>
            <a:chOff x="370211" y="189025"/>
            <a:chExt cx="7454477" cy="4778747"/>
          </a:xfrm>
        </p:grpSpPr>
        <p:sp>
          <p:nvSpPr>
            <p:cNvPr id="401" name="Google Shape;401;p22"/>
            <p:cNvSpPr/>
            <p:nvPr/>
          </p:nvSpPr>
          <p:spPr>
            <a:xfrm>
              <a:off x="3728847" y="4696125"/>
              <a:ext cx="216636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3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22"/>
            <p:cNvSpPr/>
            <p:nvPr/>
          </p:nvSpPr>
          <p:spPr>
            <a:xfrm>
              <a:off x="7409543" y="4903485"/>
              <a:ext cx="415144" cy="40086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2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22"/>
            <p:cNvSpPr/>
            <p:nvPr/>
          </p:nvSpPr>
          <p:spPr>
            <a:xfrm>
              <a:off x="488567" y="3640139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22"/>
            <p:cNvSpPr/>
            <p:nvPr/>
          </p:nvSpPr>
          <p:spPr>
            <a:xfrm>
              <a:off x="721392" y="1316452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22"/>
            <p:cNvSpPr/>
            <p:nvPr/>
          </p:nvSpPr>
          <p:spPr>
            <a:xfrm>
              <a:off x="380067" y="779889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22"/>
            <p:cNvSpPr/>
            <p:nvPr/>
          </p:nvSpPr>
          <p:spPr>
            <a:xfrm>
              <a:off x="795217" y="4439689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22"/>
            <p:cNvSpPr/>
            <p:nvPr/>
          </p:nvSpPr>
          <p:spPr>
            <a:xfrm>
              <a:off x="1919817" y="4903464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2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22"/>
            <p:cNvSpPr/>
            <p:nvPr/>
          </p:nvSpPr>
          <p:spPr>
            <a:xfrm>
              <a:off x="6461092" y="4771427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22"/>
            <p:cNvSpPr/>
            <p:nvPr/>
          </p:nvSpPr>
          <p:spPr>
            <a:xfrm>
              <a:off x="412198" y="1593750"/>
              <a:ext cx="301022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1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22"/>
            <p:cNvSpPr/>
            <p:nvPr/>
          </p:nvSpPr>
          <p:spPr>
            <a:xfrm>
              <a:off x="4872225" y="326378"/>
              <a:ext cx="64293" cy="64293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22"/>
            <p:cNvSpPr/>
            <p:nvPr/>
          </p:nvSpPr>
          <p:spPr>
            <a:xfrm>
              <a:off x="370211" y="4106388"/>
              <a:ext cx="301022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1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22"/>
            <p:cNvSpPr/>
            <p:nvPr/>
          </p:nvSpPr>
          <p:spPr>
            <a:xfrm>
              <a:off x="965573" y="1218975"/>
              <a:ext cx="301022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2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22"/>
            <p:cNvSpPr/>
            <p:nvPr/>
          </p:nvSpPr>
          <p:spPr>
            <a:xfrm>
              <a:off x="2007997" y="189025"/>
              <a:ext cx="216636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3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le and four columns">
  <p:cSld name="CUSTOM_1"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23"/>
          <p:cNvSpPr/>
          <p:nvPr/>
        </p:nvSpPr>
        <p:spPr>
          <a:xfrm>
            <a:off x="270825" y="106470"/>
            <a:ext cx="8602334" cy="493056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" name="Google Shape;416;p23"/>
          <p:cNvSpPr/>
          <p:nvPr/>
        </p:nvSpPr>
        <p:spPr>
          <a:xfrm>
            <a:off x="482650" y="250775"/>
            <a:ext cx="75600" cy="75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" name="Google Shape;417;p23"/>
          <p:cNvSpPr/>
          <p:nvPr/>
        </p:nvSpPr>
        <p:spPr>
          <a:xfrm>
            <a:off x="605675" y="250775"/>
            <a:ext cx="75600" cy="75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23"/>
          <p:cNvSpPr/>
          <p:nvPr/>
        </p:nvSpPr>
        <p:spPr>
          <a:xfrm>
            <a:off x="728700" y="250775"/>
            <a:ext cx="75600" cy="75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23"/>
          <p:cNvSpPr/>
          <p:nvPr/>
        </p:nvSpPr>
        <p:spPr>
          <a:xfrm>
            <a:off x="814925" y="534378"/>
            <a:ext cx="7432399" cy="500753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p23"/>
          <p:cNvSpPr/>
          <p:nvPr/>
        </p:nvSpPr>
        <p:spPr>
          <a:xfrm>
            <a:off x="1091993" y="595564"/>
            <a:ext cx="392151" cy="38862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" name="Google Shape;421;p23"/>
          <p:cNvSpPr txBox="1">
            <a:spLocks noGrp="1"/>
          </p:cNvSpPr>
          <p:nvPr>
            <p:ph type="title"/>
          </p:nvPr>
        </p:nvSpPr>
        <p:spPr>
          <a:xfrm>
            <a:off x="1541075" y="539500"/>
            <a:ext cx="64869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22" name="Google Shape;422;p23"/>
          <p:cNvSpPr txBox="1">
            <a:spLocks noGrp="1"/>
          </p:cNvSpPr>
          <p:nvPr>
            <p:ph type="subTitle" idx="1"/>
          </p:nvPr>
        </p:nvSpPr>
        <p:spPr>
          <a:xfrm>
            <a:off x="1056800" y="1811225"/>
            <a:ext cx="2228400" cy="73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23" name="Google Shape;423;p23"/>
          <p:cNvSpPr txBox="1">
            <a:spLocks noGrp="1"/>
          </p:cNvSpPr>
          <p:nvPr>
            <p:ph type="subTitle" idx="2"/>
          </p:nvPr>
        </p:nvSpPr>
        <p:spPr>
          <a:xfrm>
            <a:off x="3541878" y="1810625"/>
            <a:ext cx="2225400" cy="73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24" name="Google Shape;424;p23"/>
          <p:cNvSpPr txBox="1">
            <a:spLocks noGrp="1"/>
          </p:cNvSpPr>
          <p:nvPr>
            <p:ph type="subTitle" idx="3"/>
          </p:nvPr>
        </p:nvSpPr>
        <p:spPr>
          <a:xfrm>
            <a:off x="1056800" y="3477156"/>
            <a:ext cx="2225400" cy="73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25" name="Google Shape;425;p23"/>
          <p:cNvSpPr txBox="1">
            <a:spLocks noGrp="1"/>
          </p:cNvSpPr>
          <p:nvPr>
            <p:ph type="subTitle" idx="4"/>
          </p:nvPr>
        </p:nvSpPr>
        <p:spPr>
          <a:xfrm>
            <a:off x="3541878" y="3477156"/>
            <a:ext cx="2225400" cy="73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26" name="Google Shape;426;p23"/>
          <p:cNvSpPr/>
          <p:nvPr/>
        </p:nvSpPr>
        <p:spPr>
          <a:xfrm>
            <a:off x="3728847" y="4696125"/>
            <a:ext cx="216636" cy="40077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" name="Google Shape;427;p23"/>
          <p:cNvSpPr/>
          <p:nvPr/>
        </p:nvSpPr>
        <p:spPr>
          <a:xfrm>
            <a:off x="7409543" y="4903485"/>
            <a:ext cx="415144" cy="4008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428;p23"/>
          <p:cNvSpPr/>
          <p:nvPr/>
        </p:nvSpPr>
        <p:spPr>
          <a:xfrm>
            <a:off x="488567" y="3640139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Google Shape;429;p23"/>
          <p:cNvSpPr/>
          <p:nvPr/>
        </p:nvSpPr>
        <p:spPr>
          <a:xfrm>
            <a:off x="721392" y="1316452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" name="Google Shape;430;p23"/>
          <p:cNvSpPr/>
          <p:nvPr/>
        </p:nvSpPr>
        <p:spPr>
          <a:xfrm>
            <a:off x="380067" y="779889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23"/>
          <p:cNvSpPr/>
          <p:nvPr/>
        </p:nvSpPr>
        <p:spPr>
          <a:xfrm>
            <a:off x="795217" y="4439689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p23"/>
          <p:cNvSpPr/>
          <p:nvPr/>
        </p:nvSpPr>
        <p:spPr>
          <a:xfrm>
            <a:off x="1919817" y="4903464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23"/>
          <p:cNvSpPr/>
          <p:nvPr/>
        </p:nvSpPr>
        <p:spPr>
          <a:xfrm>
            <a:off x="6461092" y="4771427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p23"/>
          <p:cNvSpPr/>
          <p:nvPr/>
        </p:nvSpPr>
        <p:spPr>
          <a:xfrm>
            <a:off x="412198" y="1593750"/>
            <a:ext cx="301022" cy="40077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p23"/>
          <p:cNvSpPr/>
          <p:nvPr/>
        </p:nvSpPr>
        <p:spPr>
          <a:xfrm>
            <a:off x="4872225" y="326378"/>
            <a:ext cx="64293" cy="6429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p23"/>
          <p:cNvSpPr/>
          <p:nvPr/>
        </p:nvSpPr>
        <p:spPr>
          <a:xfrm>
            <a:off x="370211" y="4106388"/>
            <a:ext cx="301022" cy="40077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23"/>
          <p:cNvSpPr/>
          <p:nvPr/>
        </p:nvSpPr>
        <p:spPr>
          <a:xfrm>
            <a:off x="965573" y="1218975"/>
            <a:ext cx="301022" cy="40077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" name="Google Shape;438;p23"/>
          <p:cNvSpPr/>
          <p:nvPr/>
        </p:nvSpPr>
        <p:spPr>
          <a:xfrm>
            <a:off x="2007997" y="189025"/>
            <a:ext cx="216636" cy="40077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le and four columns 1">
  <p:cSld name="CUSTOM_1_1"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24"/>
          <p:cNvSpPr/>
          <p:nvPr/>
        </p:nvSpPr>
        <p:spPr>
          <a:xfrm>
            <a:off x="270825" y="111595"/>
            <a:ext cx="8602334" cy="493056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p24"/>
          <p:cNvSpPr/>
          <p:nvPr/>
        </p:nvSpPr>
        <p:spPr>
          <a:xfrm>
            <a:off x="482650" y="250775"/>
            <a:ext cx="75600" cy="75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" name="Google Shape;442;p24"/>
          <p:cNvSpPr/>
          <p:nvPr/>
        </p:nvSpPr>
        <p:spPr>
          <a:xfrm>
            <a:off x="605675" y="250775"/>
            <a:ext cx="75600" cy="75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" name="Google Shape;443;p24"/>
          <p:cNvSpPr/>
          <p:nvPr/>
        </p:nvSpPr>
        <p:spPr>
          <a:xfrm>
            <a:off x="728700" y="250775"/>
            <a:ext cx="75600" cy="75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" name="Google Shape;444;p24"/>
          <p:cNvSpPr/>
          <p:nvPr/>
        </p:nvSpPr>
        <p:spPr>
          <a:xfrm>
            <a:off x="814925" y="539503"/>
            <a:ext cx="7432399" cy="500753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" name="Google Shape;445;p24"/>
          <p:cNvSpPr/>
          <p:nvPr/>
        </p:nvSpPr>
        <p:spPr>
          <a:xfrm>
            <a:off x="1091993" y="595564"/>
            <a:ext cx="392151" cy="38862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" name="Google Shape;446;p24"/>
          <p:cNvSpPr txBox="1">
            <a:spLocks noGrp="1"/>
          </p:cNvSpPr>
          <p:nvPr>
            <p:ph type="title"/>
          </p:nvPr>
        </p:nvSpPr>
        <p:spPr>
          <a:xfrm>
            <a:off x="1541075" y="544291"/>
            <a:ext cx="64869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47" name="Google Shape;447;p24"/>
          <p:cNvSpPr txBox="1">
            <a:spLocks noGrp="1"/>
          </p:cNvSpPr>
          <p:nvPr>
            <p:ph type="subTitle" idx="1"/>
          </p:nvPr>
        </p:nvSpPr>
        <p:spPr>
          <a:xfrm>
            <a:off x="1714971" y="2070634"/>
            <a:ext cx="2362200" cy="73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448" name="Google Shape;448;p24"/>
          <p:cNvSpPr txBox="1">
            <a:spLocks noGrp="1"/>
          </p:cNvSpPr>
          <p:nvPr>
            <p:ph type="subTitle" idx="2"/>
          </p:nvPr>
        </p:nvSpPr>
        <p:spPr>
          <a:xfrm>
            <a:off x="5159644" y="2070034"/>
            <a:ext cx="2359200" cy="73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449" name="Google Shape;449;p24"/>
          <p:cNvSpPr txBox="1">
            <a:spLocks noGrp="1"/>
          </p:cNvSpPr>
          <p:nvPr>
            <p:ph type="subTitle" idx="3"/>
          </p:nvPr>
        </p:nvSpPr>
        <p:spPr>
          <a:xfrm>
            <a:off x="1666921" y="3879424"/>
            <a:ext cx="2359200" cy="73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450" name="Google Shape;450;p24"/>
          <p:cNvSpPr txBox="1">
            <a:spLocks noGrp="1"/>
          </p:cNvSpPr>
          <p:nvPr>
            <p:ph type="subTitle" idx="4"/>
          </p:nvPr>
        </p:nvSpPr>
        <p:spPr>
          <a:xfrm>
            <a:off x="5159644" y="3877665"/>
            <a:ext cx="2359200" cy="73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451" name="Google Shape;451;p24"/>
          <p:cNvSpPr txBox="1">
            <a:spLocks noGrp="1"/>
          </p:cNvSpPr>
          <p:nvPr>
            <p:ph type="subTitle" idx="5"/>
          </p:nvPr>
        </p:nvSpPr>
        <p:spPr>
          <a:xfrm>
            <a:off x="5391994" y="3660602"/>
            <a:ext cx="1894500" cy="23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52" name="Google Shape;452;p24"/>
          <p:cNvSpPr txBox="1">
            <a:spLocks noGrp="1"/>
          </p:cNvSpPr>
          <p:nvPr>
            <p:ph type="subTitle" idx="6"/>
          </p:nvPr>
        </p:nvSpPr>
        <p:spPr>
          <a:xfrm>
            <a:off x="5391994" y="1853536"/>
            <a:ext cx="1894500" cy="23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453" name="Google Shape;453;p24"/>
          <p:cNvSpPr txBox="1">
            <a:spLocks noGrp="1"/>
          </p:cNvSpPr>
          <p:nvPr>
            <p:ph type="subTitle" idx="7"/>
          </p:nvPr>
        </p:nvSpPr>
        <p:spPr>
          <a:xfrm>
            <a:off x="1948821" y="1853536"/>
            <a:ext cx="1894500" cy="23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454" name="Google Shape;454;p24"/>
          <p:cNvSpPr txBox="1">
            <a:spLocks noGrp="1"/>
          </p:cNvSpPr>
          <p:nvPr>
            <p:ph type="subTitle" idx="8"/>
          </p:nvPr>
        </p:nvSpPr>
        <p:spPr>
          <a:xfrm>
            <a:off x="1899271" y="3660602"/>
            <a:ext cx="1894500" cy="23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55" name="Google Shape;455;p24"/>
          <p:cNvSpPr/>
          <p:nvPr/>
        </p:nvSpPr>
        <p:spPr>
          <a:xfrm>
            <a:off x="3728847" y="4696125"/>
            <a:ext cx="216636" cy="40077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" name="Google Shape;456;p24"/>
          <p:cNvSpPr/>
          <p:nvPr/>
        </p:nvSpPr>
        <p:spPr>
          <a:xfrm>
            <a:off x="7409543" y="4903485"/>
            <a:ext cx="415144" cy="4008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Google Shape;457;p24"/>
          <p:cNvSpPr/>
          <p:nvPr/>
        </p:nvSpPr>
        <p:spPr>
          <a:xfrm>
            <a:off x="488567" y="3640139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" name="Google Shape;458;p24"/>
          <p:cNvSpPr/>
          <p:nvPr/>
        </p:nvSpPr>
        <p:spPr>
          <a:xfrm>
            <a:off x="721392" y="1316452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" name="Google Shape;459;p24"/>
          <p:cNvSpPr/>
          <p:nvPr/>
        </p:nvSpPr>
        <p:spPr>
          <a:xfrm>
            <a:off x="380067" y="779889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" name="Google Shape;460;p24"/>
          <p:cNvSpPr/>
          <p:nvPr/>
        </p:nvSpPr>
        <p:spPr>
          <a:xfrm>
            <a:off x="795217" y="4439689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" name="Google Shape;461;p24"/>
          <p:cNvSpPr/>
          <p:nvPr/>
        </p:nvSpPr>
        <p:spPr>
          <a:xfrm>
            <a:off x="1919817" y="4903464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2" name="Google Shape;462;p24"/>
          <p:cNvSpPr/>
          <p:nvPr/>
        </p:nvSpPr>
        <p:spPr>
          <a:xfrm>
            <a:off x="6461092" y="4771427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3" name="Google Shape;463;p24"/>
          <p:cNvSpPr/>
          <p:nvPr/>
        </p:nvSpPr>
        <p:spPr>
          <a:xfrm>
            <a:off x="412198" y="1593750"/>
            <a:ext cx="301022" cy="40077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4" name="Google Shape;464;p24"/>
          <p:cNvSpPr/>
          <p:nvPr/>
        </p:nvSpPr>
        <p:spPr>
          <a:xfrm>
            <a:off x="4872225" y="326378"/>
            <a:ext cx="64293" cy="6429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5" name="Google Shape;465;p24"/>
          <p:cNvSpPr/>
          <p:nvPr/>
        </p:nvSpPr>
        <p:spPr>
          <a:xfrm>
            <a:off x="370211" y="4106388"/>
            <a:ext cx="301022" cy="40077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6" name="Google Shape;466;p24"/>
          <p:cNvSpPr/>
          <p:nvPr/>
        </p:nvSpPr>
        <p:spPr>
          <a:xfrm>
            <a:off x="965573" y="1218975"/>
            <a:ext cx="301022" cy="40077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7" name="Google Shape;467;p24"/>
          <p:cNvSpPr/>
          <p:nvPr/>
        </p:nvSpPr>
        <p:spPr>
          <a:xfrm>
            <a:off x="2007997" y="189025"/>
            <a:ext cx="216636" cy="40077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le and three columns 1">
  <p:cSld name="CUSTOM_1_1_1"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25"/>
          <p:cNvSpPr/>
          <p:nvPr/>
        </p:nvSpPr>
        <p:spPr>
          <a:xfrm>
            <a:off x="270825" y="111595"/>
            <a:ext cx="8602334" cy="493056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0" name="Google Shape;470;p25"/>
          <p:cNvSpPr/>
          <p:nvPr/>
        </p:nvSpPr>
        <p:spPr>
          <a:xfrm>
            <a:off x="482650" y="250775"/>
            <a:ext cx="75600" cy="75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1" name="Google Shape;471;p25"/>
          <p:cNvSpPr/>
          <p:nvPr/>
        </p:nvSpPr>
        <p:spPr>
          <a:xfrm>
            <a:off x="605675" y="250775"/>
            <a:ext cx="75600" cy="75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2" name="Google Shape;472;p25"/>
          <p:cNvSpPr/>
          <p:nvPr/>
        </p:nvSpPr>
        <p:spPr>
          <a:xfrm>
            <a:off x="728700" y="250775"/>
            <a:ext cx="75600" cy="75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3" name="Google Shape;473;p25"/>
          <p:cNvSpPr/>
          <p:nvPr/>
        </p:nvSpPr>
        <p:spPr>
          <a:xfrm>
            <a:off x="814925" y="539503"/>
            <a:ext cx="7432399" cy="500753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4" name="Google Shape;474;p25"/>
          <p:cNvSpPr/>
          <p:nvPr/>
        </p:nvSpPr>
        <p:spPr>
          <a:xfrm>
            <a:off x="1091993" y="595564"/>
            <a:ext cx="392151" cy="38862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5" name="Google Shape;475;p25"/>
          <p:cNvSpPr txBox="1">
            <a:spLocks noGrp="1"/>
          </p:cNvSpPr>
          <p:nvPr>
            <p:ph type="title"/>
          </p:nvPr>
        </p:nvSpPr>
        <p:spPr>
          <a:xfrm>
            <a:off x="1541075" y="539500"/>
            <a:ext cx="64869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76" name="Google Shape;476;p25"/>
          <p:cNvSpPr txBox="1">
            <a:spLocks noGrp="1"/>
          </p:cNvSpPr>
          <p:nvPr>
            <p:ph type="title" idx="2" hasCustomPrompt="1"/>
          </p:nvPr>
        </p:nvSpPr>
        <p:spPr>
          <a:xfrm>
            <a:off x="3114801" y="1579500"/>
            <a:ext cx="2906400" cy="39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700" b="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477" name="Google Shape;477;p25"/>
          <p:cNvSpPr txBox="1">
            <a:spLocks noGrp="1"/>
          </p:cNvSpPr>
          <p:nvPr>
            <p:ph type="title" idx="3" hasCustomPrompt="1"/>
          </p:nvPr>
        </p:nvSpPr>
        <p:spPr>
          <a:xfrm>
            <a:off x="1130263" y="2992739"/>
            <a:ext cx="2907900" cy="39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700" b="1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478" name="Google Shape;478;p25"/>
          <p:cNvSpPr txBox="1">
            <a:spLocks noGrp="1"/>
          </p:cNvSpPr>
          <p:nvPr>
            <p:ph type="title" idx="4" hasCustomPrompt="1"/>
          </p:nvPr>
        </p:nvSpPr>
        <p:spPr>
          <a:xfrm>
            <a:off x="5111713" y="2992739"/>
            <a:ext cx="2907900" cy="39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700" b="1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479" name="Google Shape;479;p25"/>
          <p:cNvSpPr txBox="1">
            <a:spLocks noGrp="1"/>
          </p:cNvSpPr>
          <p:nvPr>
            <p:ph type="subTitle" idx="1"/>
          </p:nvPr>
        </p:nvSpPr>
        <p:spPr>
          <a:xfrm>
            <a:off x="2890463" y="2110200"/>
            <a:ext cx="3369000" cy="27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0" name="Google Shape;480;p25"/>
          <p:cNvSpPr txBox="1">
            <a:spLocks noGrp="1"/>
          </p:cNvSpPr>
          <p:nvPr>
            <p:ph type="subTitle" idx="5"/>
          </p:nvPr>
        </p:nvSpPr>
        <p:spPr>
          <a:xfrm>
            <a:off x="901663" y="3554950"/>
            <a:ext cx="3365100" cy="27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1" name="Google Shape;481;p25"/>
          <p:cNvSpPr txBox="1">
            <a:spLocks noGrp="1"/>
          </p:cNvSpPr>
          <p:nvPr>
            <p:ph type="subTitle" idx="6"/>
          </p:nvPr>
        </p:nvSpPr>
        <p:spPr>
          <a:xfrm>
            <a:off x="4883113" y="3554950"/>
            <a:ext cx="3365100" cy="27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2" name="Google Shape;482;p25"/>
          <p:cNvSpPr/>
          <p:nvPr/>
        </p:nvSpPr>
        <p:spPr>
          <a:xfrm>
            <a:off x="490767" y="3704539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3" name="Google Shape;483;p25"/>
          <p:cNvSpPr/>
          <p:nvPr/>
        </p:nvSpPr>
        <p:spPr>
          <a:xfrm>
            <a:off x="647392" y="1152252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4" name="Google Shape;484;p25"/>
          <p:cNvSpPr/>
          <p:nvPr/>
        </p:nvSpPr>
        <p:spPr>
          <a:xfrm>
            <a:off x="382267" y="844289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5" name="Google Shape;485;p25"/>
          <p:cNvSpPr/>
          <p:nvPr/>
        </p:nvSpPr>
        <p:spPr>
          <a:xfrm>
            <a:off x="607864" y="1884689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6" name="Google Shape;486;p25"/>
          <p:cNvSpPr/>
          <p:nvPr/>
        </p:nvSpPr>
        <p:spPr>
          <a:xfrm>
            <a:off x="1172842" y="4824264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7" name="Google Shape;487;p25"/>
          <p:cNvSpPr/>
          <p:nvPr/>
        </p:nvSpPr>
        <p:spPr>
          <a:xfrm>
            <a:off x="372404" y="4170800"/>
            <a:ext cx="178863" cy="40077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8" name="Google Shape;488;p25"/>
          <p:cNvSpPr/>
          <p:nvPr/>
        </p:nvSpPr>
        <p:spPr>
          <a:xfrm>
            <a:off x="6077611" y="4588525"/>
            <a:ext cx="301022" cy="40077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2">
  <p:cSld name="CUSTOM"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26"/>
          <p:cNvSpPr/>
          <p:nvPr/>
        </p:nvSpPr>
        <p:spPr>
          <a:xfrm>
            <a:off x="270825" y="111595"/>
            <a:ext cx="8602334" cy="493056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1" name="Google Shape;491;p26"/>
          <p:cNvSpPr/>
          <p:nvPr/>
        </p:nvSpPr>
        <p:spPr>
          <a:xfrm>
            <a:off x="482650" y="250775"/>
            <a:ext cx="75600" cy="75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2" name="Google Shape;492;p26"/>
          <p:cNvSpPr/>
          <p:nvPr/>
        </p:nvSpPr>
        <p:spPr>
          <a:xfrm>
            <a:off x="605675" y="250775"/>
            <a:ext cx="75600" cy="75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3" name="Google Shape;493;p26"/>
          <p:cNvSpPr/>
          <p:nvPr/>
        </p:nvSpPr>
        <p:spPr>
          <a:xfrm>
            <a:off x="728700" y="250775"/>
            <a:ext cx="75600" cy="75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4" name="Google Shape;494;p26"/>
          <p:cNvSpPr/>
          <p:nvPr/>
        </p:nvSpPr>
        <p:spPr>
          <a:xfrm>
            <a:off x="1053919" y="547825"/>
            <a:ext cx="7030200" cy="4060800"/>
          </a:xfrm>
          <a:prstGeom prst="roundRect">
            <a:avLst>
              <a:gd name="adj" fmla="val 8068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dk2">
                <a:alpha val="12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5" name="Google Shape;495;p26"/>
          <p:cNvSpPr/>
          <p:nvPr/>
        </p:nvSpPr>
        <p:spPr>
          <a:xfrm>
            <a:off x="814150" y="534378"/>
            <a:ext cx="7432399" cy="500753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6" name="Google Shape;496;p26"/>
          <p:cNvSpPr/>
          <p:nvPr/>
        </p:nvSpPr>
        <p:spPr>
          <a:xfrm>
            <a:off x="1091218" y="590439"/>
            <a:ext cx="392151" cy="38862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7" name="Google Shape;497;p26"/>
          <p:cNvSpPr txBox="1">
            <a:spLocks noGrp="1"/>
          </p:cNvSpPr>
          <p:nvPr>
            <p:ph type="title"/>
          </p:nvPr>
        </p:nvSpPr>
        <p:spPr>
          <a:xfrm>
            <a:off x="1540300" y="534375"/>
            <a:ext cx="55473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>
            <a:endParaRPr/>
          </a:p>
        </p:txBody>
      </p:sp>
      <p:sp>
        <p:nvSpPr>
          <p:cNvPr id="498" name="Google Shape;498;p26"/>
          <p:cNvSpPr txBox="1">
            <a:spLocks noGrp="1"/>
          </p:cNvSpPr>
          <p:nvPr>
            <p:ph type="subTitle" idx="1"/>
          </p:nvPr>
        </p:nvSpPr>
        <p:spPr>
          <a:xfrm>
            <a:off x="1574275" y="1246575"/>
            <a:ext cx="6246300" cy="30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499" name="Google Shape;499;p26"/>
          <p:cNvSpPr txBox="1">
            <a:spLocks noGrp="1"/>
          </p:cNvSpPr>
          <p:nvPr>
            <p:ph type="subTitle" idx="2"/>
          </p:nvPr>
        </p:nvSpPr>
        <p:spPr>
          <a:xfrm>
            <a:off x="1574275" y="2096223"/>
            <a:ext cx="6246300" cy="30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500" name="Google Shape;500;p26"/>
          <p:cNvSpPr txBox="1">
            <a:spLocks noGrp="1"/>
          </p:cNvSpPr>
          <p:nvPr>
            <p:ph type="subTitle" idx="3"/>
          </p:nvPr>
        </p:nvSpPr>
        <p:spPr>
          <a:xfrm>
            <a:off x="1574275" y="2936430"/>
            <a:ext cx="6246300" cy="30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501" name="Google Shape;501;p26"/>
          <p:cNvSpPr txBox="1">
            <a:spLocks noGrp="1"/>
          </p:cNvSpPr>
          <p:nvPr>
            <p:ph type="subTitle" idx="4"/>
          </p:nvPr>
        </p:nvSpPr>
        <p:spPr>
          <a:xfrm>
            <a:off x="1574275" y="3777135"/>
            <a:ext cx="6246300" cy="30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02" name="Google Shape;502;p26"/>
          <p:cNvSpPr txBox="1">
            <a:spLocks noGrp="1"/>
          </p:cNvSpPr>
          <p:nvPr>
            <p:ph type="subTitle" idx="5"/>
          </p:nvPr>
        </p:nvSpPr>
        <p:spPr>
          <a:xfrm>
            <a:off x="1574275" y="1526353"/>
            <a:ext cx="6246300" cy="30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03" name="Google Shape;503;p26"/>
          <p:cNvSpPr txBox="1">
            <a:spLocks noGrp="1"/>
          </p:cNvSpPr>
          <p:nvPr>
            <p:ph type="subTitle" idx="6"/>
          </p:nvPr>
        </p:nvSpPr>
        <p:spPr>
          <a:xfrm>
            <a:off x="1574275" y="2370712"/>
            <a:ext cx="6246300" cy="30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04" name="Google Shape;504;p26"/>
          <p:cNvSpPr txBox="1">
            <a:spLocks noGrp="1"/>
          </p:cNvSpPr>
          <p:nvPr>
            <p:ph type="subTitle" idx="7"/>
          </p:nvPr>
        </p:nvSpPr>
        <p:spPr>
          <a:xfrm>
            <a:off x="1574275" y="3208624"/>
            <a:ext cx="6246300" cy="30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05" name="Google Shape;505;p26"/>
          <p:cNvSpPr txBox="1">
            <a:spLocks noGrp="1"/>
          </p:cNvSpPr>
          <p:nvPr>
            <p:ph type="subTitle" idx="8"/>
          </p:nvPr>
        </p:nvSpPr>
        <p:spPr>
          <a:xfrm>
            <a:off x="1574275" y="4052134"/>
            <a:ext cx="6246300" cy="30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06" name="Google Shape;506;p26"/>
          <p:cNvSpPr/>
          <p:nvPr/>
        </p:nvSpPr>
        <p:spPr>
          <a:xfrm>
            <a:off x="482650" y="250775"/>
            <a:ext cx="75600" cy="75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7" name="Google Shape;507;p26"/>
          <p:cNvSpPr/>
          <p:nvPr/>
        </p:nvSpPr>
        <p:spPr>
          <a:xfrm>
            <a:off x="605675" y="250775"/>
            <a:ext cx="75600" cy="75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8" name="Google Shape;508;p26"/>
          <p:cNvSpPr/>
          <p:nvPr/>
        </p:nvSpPr>
        <p:spPr>
          <a:xfrm>
            <a:off x="728700" y="250775"/>
            <a:ext cx="75600" cy="75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" name="Google Shape;509;p26"/>
          <p:cNvSpPr/>
          <p:nvPr/>
        </p:nvSpPr>
        <p:spPr>
          <a:xfrm>
            <a:off x="7715897" y="4895625"/>
            <a:ext cx="216636" cy="40077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0" name="Google Shape;510;p26"/>
          <p:cNvSpPr/>
          <p:nvPr/>
        </p:nvSpPr>
        <p:spPr>
          <a:xfrm>
            <a:off x="2831643" y="4895635"/>
            <a:ext cx="415144" cy="4008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1" name="Google Shape;511;p26"/>
          <p:cNvSpPr/>
          <p:nvPr/>
        </p:nvSpPr>
        <p:spPr>
          <a:xfrm>
            <a:off x="488567" y="3640139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2" name="Google Shape;512;p26"/>
          <p:cNvSpPr/>
          <p:nvPr/>
        </p:nvSpPr>
        <p:spPr>
          <a:xfrm>
            <a:off x="873792" y="1468852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3" name="Google Shape;513;p26"/>
          <p:cNvSpPr/>
          <p:nvPr/>
        </p:nvSpPr>
        <p:spPr>
          <a:xfrm>
            <a:off x="380067" y="779889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4" name="Google Shape;514;p26"/>
          <p:cNvSpPr/>
          <p:nvPr/>
        </p:nvSpPr>
        <p:spPr>
          <a:xfrm>
            <a:off x="795217" y="4439689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5" name="Google Shape;515;p26"/>
          <p:cNvSpPr/>
          <p:nvPr/>
        </p:nvSpPr>
        <p:spPr>
          <a:xfrm>
            <a:off x="7273714" y="212764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6" name="Google Shape;516;p26"/>
          <p:cNvSpPr/>
          <p:nvPr/>
        </p:nvSpPr>
        <p:spPr>
          <a:xfrm>
            <a:off x="7962892" y="148464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7" name="Google Shape;517;p26"/>
          <p:cNvSpPr/>
          <p:nvPr/>
        </p:nvSpPr>
        <p:spPr>
          <a:xfrm>
            <a:off x="412198" y="1593750"/>
            <a:ext cx="301022" cy="40077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8" name="Google Shape;518;p26"/>
          <p:cNvSpPr/>
          <p:nvPr/>
        </p:nvSpPr>
        <p:spPr>
          <a:xfrm>
            <a:off x="380068" y="2739197"/>
            <a:ext cx="415144" cy="4008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" name="Google Shape;519;p26"/>
          <p:cNvSpPr/>
          <p:nvPr/>
        </p:nvSpPr>
        <p:spPr>
          <a:xfrm>
            <a:off x="1856989" y="148464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" name="Google Shape;520;p26"/>
          <p:cNvSpPr/>
          <p:nvPr/>
        </p:nvSpPr>
        <p:spPr>
          <a:xfrm>
            <a:off x="2911398" y="220750"/>
            <a:ext cx="301022" cy="40077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" name="Google Shape;521;p26"/>
          <p:cNvSpPr/>
          <p:nvPr/>
        </p:nvSpPr>
        <p:spPr>
          <a:xfrm>
            <a:off x="1483368" y="360260"/>
            <a:ext cx="415144" cy="4008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" name="Google Shape;522;p26"/>
          <p:cNvSpPr/>
          <p:nvPr/>
        </p:nvSpPr>
        <p:spPr>
          <a:xfrm>
            <a:off x="5380617" y="4787464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6"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27"/>
          <p:cNvSpPr/>
          <p:nvPr/>
        </p:nvSpPr>
        <p:spPr>
          <a:xfrm>
            <a:off x="270825" y="111595"/>
            <a:ext cx="8602334" cy="493056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" name="Google Shape;525;p27"/>
          <p:cNvSpPr/>
          <p:nvPr/>
        </p:nvSpPr>
        <p:spPr>
          <a:xfrm>
            <a:off x="482650" y="250775"/>
            <a:ext cx="75600" cy="75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" name="Google Shape;526;p27"/>
          <p:cNvSpPr/>
          <p:nvPr/>
        </p:nvSpPr>
        <p:spPr>
          <a:xfrm>
            <a:off x="605675" y="250775"/>
            <a:ext cx="75600" cy="75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" name="Google Shape;527;p27"/>
          <p:cNvSpPr/>
          <p:nvPr/>
        </p:nvSpPr>
        <p:spPr>
          <a:xfrm>
            <a:off x="728700" y="250775"/>
            <a:ext cx="75600" cy="75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" name="Google Shape;528;p27"/>
          <p:cNvSpPr/>
          <p:nvPr/>
        </p:nvSpPr>
        <p:spPr>
          <a:xfrm>
            <a:off x="1053919" y="547825"/>
            <a:ext cx="7030200" cy="4060800"/>
          </a:xfrm>
          <a:prstGeom prst="roundRect">
            <a:avLst>
              <a:gd name="adj" fmla="val 6298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dk2">
                <a:alpha val="12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" name="Google Shape;529;p27"/>
          <p:cNvSpPr/>
          <p:nvPr/>
        </p:nvSpPr>
        <p:spPr>
          <a:xfrm>
            <a:off x="814150" y="534378"/>
            <a:ext cx="7432399" cy="500753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" name="Google Shape;530;p27"/>
          <p:cNvSpPr/>
          <p:nvPr/>
        </p:nvSpPr>
        <p:spPr>
          <a:xfrm>
            <a:off x="1091218" y="590439"/>
            <a:ext cx="392151" cy="38862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" name="Google Shape;531;p27"/>
          <p:cNvSpPr txBox="1">
            <a:spLocks noGrp="1"/>
          </p:cNvSpPr>
          <p:nvPr>
            <p:ph type="title"/>
          </p:nvPr>
        </p:nvSpPr>
        <p:spPr>
          <a:xfrm>
            <a:off x="2266981" y="520350"/>
            <a:ext cx="46128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300" b="1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>
            <a:endParaRPr/>
          </a:p>
        </p:txBody>
      </p:sp>
      <p:sp>
        <p:nvSpPr>
          <p:cNvPr id="532" name="Google Shape;532;p27"/>
          <p:cNvSpPr txBox="1">
            <a:spLocks noGrp="1"/>
          </p:cNvSpPr>
          <p:nvPr>
            <p:ph type="subTitle" idx="1"/>
          </p:nvPr>
        </p:nvSpPr>
        <p:spPr>
          <a:xfrm>
            <a:off x="1302870" y="1403100"/>
            <a:ext cx="6545700" cy="132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9pPr>
          </a:lstStyle>
          <a:p>
            <a:endParaRPr/>
          </a:p>
        </p:txBody>
      </p:sp>
      <p:sp>
        <p:nvSpPr>
          <p:cNvPr id="533" name="Google Shape;533;p27"/>
          <p:cNvSpPr/>
          <p:nvPr/>
        </p:nvSpPr>
        <p:spPr>
          <a:xfrm>
            <a:off x="482650" y="250775"/>
            <a:ext cx="75600" cy="75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" name="Google Shape;534;p27"/>
          <p:cNvSpPr/>
          <p:nvPr/>
        </p:nvSpPr>
        <p:spPr>
          <a:xfrm>
            <a:off x="605675" y="250775"/>
            <a:ext cx="75600" cy="75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27"/>
          <p:cNvSpPr/>
          <p:nvPr/>
        </p:nvSpPr>
        <p:spPr>
          <a:xfrm>
            <a:off x="728700" y="250775"/>
            <a:ext cx="75600" cy="75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27"/>
          <p:cNvSpPr/>
          <p:nvPr/>
        </p:nvSpPr>
        <p:spPr>
          <a:xfrm>
            <a:off x="8250697" y="3600075"/>
            <a:ext cx="216636" cy="40077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" name="Google Shape;537;p27"/>
          <p:cNvSpPr/>
          <p:nvPr/>
        </p:nvSpPr>
        <p:spPr>
          <a:xfrm>
            <a:off x="8354243" y="4463910"/>
            <a:ext cx="415144" cy="4008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" name="Google Shape;538;p27"/>
          <p:cNvSpPr/>
          <p:nvPr/>
        </p:nvSpPr>
        <p:spPr>
          <a:xfrm>
            <a:off x="8157243" y="1480972"/>
            <a:ext cx="415144" cy="4008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9" name="Google Shape;539;p27"/>
          <p:cNvSpPr/>
          <p:nvPr/>
        </p:nvSpPr>
        <p:spPr>
          <a:xfrm>
            <a:off x="488567" y="3640139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" name="Google Shape;540;p27"/>
          <p:cNvSpPr/>
          <p:nvPr/>
        </p:nvSpPr>
        <p:spPr>
          <a:xfrm>
            <a:off x="873792" y="1468852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" name="Google Shape;541;p27"/>
          <p:cNvSpPr/>
          <p:nvPr/>
        </p:nvSpPr>
        <p:spPr>
          <a:xfrm>
            <a:off x="380067" y="779889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" name="Google Shape;542;p27"/>
          <p:cNvSpPr/>
          <p:nvPr/>
        </p:nvSpPr>
        <p:spPr>
          <a:xfrm>
            <a:off x="795217" y="4439689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" name="Google Shape;543;p27"/>
          <p:cNvSpPr/>
          <p:nvPr/>
        </p:nvSpPr>
        <p:spPr>
          <a:xfrm>
            <a:off x="8120889" y="2320364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" name="Google Shape;544;p27"/>
          <p:cNvSpPr/>
          <p:nvPr/>
        </p:nvSpPr>
        <p:spPr>
          <a:xfrm>
            <a:off x="7962892" y="148464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" name="Google Shape;545;p27"/>
          <p:cNvSpPr/>
          <p:nvPr/>
        </p:nvSpPr>
        <p:spPr>
          <a:xfrm>
            <a:off x="8605542" y="2865252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6" name="Google Shape;546;p27"/>
          <p:cNvSpPr/>
          <p:nvPr/>
        </p:nvSpPr>
        <p:spPr>
          <a:xfrm>
            <a:off x="412198" y="1593750"/>
            <a:ext cx="301022" cy="40077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7" name="Google Shape;547;p27"/>
          <p:cNvSpPr/>
          <p:nvPr/>
        </p:nvSpPr>
        <p:spPr>
          <a:xfrm>
            <a:off x="8529654" y="316864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8" name="Google Shape;548;p27"/>
          <p:cNvSpPr/>
          <p:nvPr/>
        </p:nvSpPr>
        <p:spPr>
          <a:xfrm>
            <a:off x="8411311" y="977425"/>
            <a:ext cx="301022" cy="40077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9" name="Google Shape;549;p27"/>
          <p:cNvSpPr/>
          <p:nvPr/>
        </p:nvSpPr>
        <p:spPr>
          <a:xfrm>
            <a:off x="380068" y="2739197"/>
            <a:ext cx="415144" cy="4008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" name="Google Shape;550;p27"/>
          <p:cNvSpPr txBox="1"/>
          <p:nvPr/>
        </p:nvSpPr>
        <p:spPr>
          <a:xfrm>
            <a:off x="2213899" y="3404709"/>
            <a:ext cx="47169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zh-TW" sz="1000">
                <a:solidFill>
                  <a:schemeClr val="accent4"/>
                </a:solidFill>
                <a:latin typeface="Ubuntu Light"/>
                <a:ea typeface="Ubuntu Light"/>
                <a:cs typeface="Ubuntu Light"/>
                <a:sym typeface="Ubuntu Light"/>
              </a:rPr>
              <a:t>CREDITS: This presentation template was created by</a:t>
            </a:r>
            <a:r>
              <a:rPr lang="zh-TW" sz="1000" b="1">
                <a:solidFill>
                  <a:schemeClr val="accent4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zh-TW" sz="1000" b="1">
                <a:solidFill>
                  <a:schemeClr val="accent4"/>
                </a:solidFill>
                <a:uFill>
                  <a:noFill/>
                </a:uFill>
                <a:latin typeface="Ubuntu"/>
                <a:ea typeface="Ubuntu"/>
                <a:cs typeface="Ubuntu"/>
                <a:sym typeface="Ubuntu"/>
                <a:hlinkClick r:id="rId2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Slidesgo</a:t>
            </a:r>
            <a:r>
              <a:rPr lang="zh-TW" sz="1000">
                <a:solidFill>
                  <a:schemeClr val="accent4"/>
                </a:solidFill>
                <a:latin typeface="Ubuntu Light"/>
                <a:ea typeface="Ubuntu Light"/>
                <a:cs typeface="Ubuntu Light"/>
                <a:sym typeface="Ubuntu Light"/>
              </a:rPr>
              <a:t>, including icons by </a:t>
            </a:r>
            <a:r>
              <a:rPr lang="zh-TW" sz="1000" b="1">
                <a:solidFill>
                  <a:schemeClr val="accent4"/>
                </a:solidFill>
                <a:uFill>
                  <a:noFill/>
                </a:uFill>
                <a:latin typeface="Ubuntu"/>
                <a:ea typeface="Ubuntu"/>
                <a:cs typeface="Ubuntu"/>
                <a:sym typeface="Ubuntu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Flaticon</a:t>
            </a:r>
            <a:r>
              <a:rPr lang="zh-TW" sz="1000">
                <a:solidFill>
                  <a:schemeClr val="accent4"/>
                </a:solidFill>
                <a:latin typeface="Ubuntu Light"/>
                <a:ea typeface="Ubuntu Light"/>
                <a:cs typeface="Ubuntu Light"/>
                <a:sym typeface="Ubuntu Light"/>
              </a:rPr>
              <a:t>, and infographics &amp; images by </a:t>
            </a:r>
            <a:r>
              <a:rPr lang="zh-TW" sz="1000" b="1">
                <a:solidFill>
                  <a:schemeClr val="accent4"/>
                </a:solidFill>
                <a:uFill>
                  <a:noFill/>
                </a:uFill>
                <a:latin typeface="Ubuntu"/>
                <a:ea typeface="Ubuntu"/>
                <a:cs typeface="Ubuntu"/>
                <a:sym typeface="Ubuntu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Freepik</a:t>
            </a:r>
            <a:r>
              <a:rPr lang="zh-TW" sz="1000" b="1">
                <a:solidFill>
                  <a:schemeClr val="accent4"/>
                </a:solidFill>
                <a:latin typeface="Ubuntu"/>
                <a:ea typeface="Ubuntu"/>
                <a:cs typeface="Ubuntu"/>
                <a:sym typeface="Ubuntu"/>
              </a:rPr>
              <a:t>.</a:t>
            </a:r>
            <a:r>
              <a:rPr lang="zh-TW" sz="1000">
                <a:solidFill>
                  <a:schemeClr val="accent4"/>
                </a:solidFill>
                <a:latin typeface="Ubuntu Light"/>
                <a:ea typeface="Ubuntu Light"/>
                <a:cs typeface="Ubuntu Light"/>
                <a:sym typeface="Ubuntu Light"/>
              </a:rPr>
              <a:t> </a:t>
            </a:r>
            <a:endParaRPr>
              <a:solidFill>
                <a:schemeClr val="accent4"/>
              </a:solidFill>
              <a:latin typeface="Ubuntu Light"/>
              <a:ea typeface="Ubuntu Light"/>
              <a:cs typeface="Ubuntu Light"/>
              <a:sym typeface="Ubuntu Light"/>
            </a:endParaRPr>
          </a:p>
        </p:txBody>
      </p:sp>
      <p:sp>
        <p:nvSpPr>
          <p:cNvPr id="551" name="Google Shape;551;p27"/>
          <p:cNvSpPr txBox="1">
            <a:spLocks noGrp="1"/>
          </p:cNvSpPr>
          <p:nvPr>
            <p:ph type="subTitle" idx="2"/>
          </p:nvPr>
        </p:nvSpPr>
        <p:spPr>
          <a:xfrm>
            <a:off x="1274825" y="3907925"/>
            <a:ext cx="65457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3">
  <p:cSld name="CUSTOM_5"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28"/>
          <p:cNvSpPr/>
          <p:nvPr/>
        </p:nvSpPr>
        <p:spPr>
          <a:xfrm>
            <a:off x="270825" y="111595"/>
            <a:ext cx="8602334" cy="493056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" name="Google Shape;554;p28"/>
          <p:cNvSpPr/>
          <p:nvPr/>
        </p:nvSpPr>
        <p:spPr>
          <a:xfrm>
            <a:off x="482650" y="250775"/>
            <a:ext cx="75600" cy="75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" name="Google Shape;555;p28"/>
          <p:cNvSpPr/>
          <p:nvPr/>
        </p:nvSpPr>
        <p:spPr>
          <a:xfrm>
            <a:off x="605675" y="250775"/>
            <a:ext cx="75600" cy="75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" name="Google Shape;556;p28"/>
          <p:cNvSpPr/>
          <p:nvPr/>
        </p:nvSpPr>
        <p:spPr>
          <a:xfrm>
            <a:off x="728700" y="250775"/>
            <a:ext cx="75600" cy="75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" name="Google Shape;557;p28"/>
          <p:cNvSpPr/>
          <p:nvPr/>
        </p:nvSpPr>
        <p:spPr>
          <a:xfrm>
            <a:off x="814150" y="534378"/>
            <a:ext cx="7432399" cy="500753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" name="Google Shape;558;p28"/>
          <p:cNvSpPr/>
          <p:nvPr/>
        </p:nvSpPr>
        <p:spPr>
          <a:xfrm>
            <a:off x="1091218" y="590439"/>
            <a:ext cx="392151" cy="38862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" name="Google Shape;559;p28"/>
          <p:cNvSpPr txBox="1">
            <a:spLocks noGrp="1"/>
          </p:cNvSpPr>
          <p:nvPr>
            <p:ph type="title"/>
          </p:nvPr>
        </p:nvSpPr>
        <p:spPr>
          <a:xfrm>
            <a:off x="1540300" y="534375"/>
            <a:ext cx="64869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60" name="Google Shape;560;p28"/>
          <p:cNvSpPr txBox="1">
            <a:spLocks noGrp="1"/>
          </p:cNvSpPr>
          <p:nvPr>
            <p:ph type="subTitle" idx="1"/>
          </p:nvPr>
        </p:nvSpPr>
        <p:spPr>
          <a:xfrm>
            <a:off x="1682100" y="3625851"/>
            <a:ext cx="2736300" cy="38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9pPr>
          </a:lstStyle>
          <a:p>
            <a:endParaRPr/>
          </a:p>
        </p:txBody>
      </p:sp>
      <p:sp>
        <p:nvSpPr>
          <p:cNvPr id="561" name="Google Shape;561;p28"/>
          <p:cNvSpPr txBox="1">
            <a:spLocks noGrp="1"/>
          </p:cNvSpPr>
          <p:nvPr>
            <p:ph type="subTitle" idx="2"/>
          </p:nvPr>
        </p:nvSpPr>
        <p:spPr>
          <a:xfrm>
            <a:off x="5001588" y="3625851"/>
            <a:ext cx="2736300" cy="38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9pPr>
          </a:lstStyle>
          <a:p>
            <a:endParaRPr/>
          </a:p>
        </p:txBody>
      </p:sp>
      <p:sp>
        <p:nvSpPr>
          <p:cNvPr id="562" name="Google Shape;562;p28"/>
          <p:cNvSpPr txBox="1">
            <a:spLocks noGrp="1"/>
          </p:cNvSpPr>
          <p:nvPr>
            <p:ph type="subTitle" idx="3"/>
          </p:nvPr>
        </p:nvSpPr>
        <p:spPr>
          <a:xfrm>
            <a:off x="1682100" y="1738749"/>
            <a:ext cx="2736300" cy="38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9pPr>
          </a:lstStyle>
          <a:p>
            <a:endParaRPr/>
          </a:p>
        </p:txBody>
      </p:sp>
      <p:sp>
        <p:nvSpPr>
          <p:cNvPr id="563" name="Google Shape;563;p28"/>
          <p:cNvSpPr txBox="1">
            <a:spLocks noGrp="1"/>
          </p:cNvSpPr>
          <p:nvPr>
            <p:ph type="subTitle" idx="4"/>
          </p:nvPr>
        </p:nvSpPr>
        <p:spPr>
          <a:xfrm>
            <a:off x="5001588" y="1738749"/>
            <a:ext cx="2736300" cy="38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9pPr>
          </a:lstStyle>
          <a:p>
            <a:endParaRPr/>
          </a:p>
        </p:txBody>
      </p:sp>
      <p:sp>
        <p:nvSpPr>
          <p:cNvPr id="564" name="Google Shape;564;p28"/>
          <p:cNvSpPr/>
          <p:nvPr/>
        </p:nvSpPr>
        <p:spPr>
          <a:xfrm>
            <a:off x="482650" y="250775"/>
            <a:ext cx="75600" cy="75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" name="Google Shape;565;p28"/>
          <p:cNvSpPr/>
          <p:nvPr/>
        </p:nvSpPr>
        <p:spPr>
          <a:xfrm>
            <a:off x="605675" y="250775"/>
            <a:ext cx="75600" cy="75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" name="Google Shape;566;p28"/>
          <p:cNvSpPr/>
          <p:nvPr/>
        </p:nvSpPr>
        <p:spPr>
          <a:xfrm>
            <a:off x="728700" y="250775"/>
            <a:ext cx="75600" cy="75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7" name="Google Shape;567;p28"/>
          <p:cNvSpPr/>
          <p:nvPr/>
        </p:nvSpPr>
        <p:spPr>
          <a:xfrm>
            <a:off x="488567" y="3640139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" name="Google Shape;568;p28"/>
          <p:cNvSpPr/>
          <p:nvPr/>
        </p:nvSpPr>
        <p:spPr>
          <a:xfrm>
            <a:off x="573798" y="1392652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9" name="Google Shape;569;p28"/>
          <p:cNvSpPr/>
          <p:nvPr/>
        </p:nvSpPr>
        <p:spPr>
          <a:xfrm>
            <a:off x="380067" y="779889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0" name="Google Shape;570;p28"/>
          <p:cNvSpPr/>
          <p:nvPr/>
        </p:nvSpPr>
        <p:spPr>
          <a:xfrm>
            <a:off x="566617" y="4592089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1" name="Google Shape;571;p28"/>
          <p:cNvSpPr/>
          <p:nvPr/>
        </p:nvSpPr>
        <p:spPr>
          <a:xfrm>
            <a:off x="412198" y="1593750"/>
            <a:ext cx="301022" cy="40077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2" name="Google Shape;572;p28"/>
          <p:cNvSpPr/>
          <p:nvPr/>
        </p:nvSpPr>
        <p:spPr>
          <a:xfrm>
            <a:off x="370211" y="4106388"/>
            <a:ext cx="301022" cy="40077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3" name="Google Shape;573;p28"/>
          <p:cNvSpPr/>
          <p:nvPr/>
        </p:nvSpPr>
        <p:spPr>
          <a:xfrm>
            <a:off x="478854" y="1142775"/>
            <a:ext cx="301022" cy="40077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4">
  <p:cSld name="CUSTOM_5_1"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29"/>
          <p:cNvSpPr/>
          <p:nvPr/>
        </p:nvSpPr>
        <p:spPr>
          <a:xfrm>
            <a:off x="270825" y="111595"/>
            <a:ext cx="8602334" cy="493056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6" name="Google Shape;576;p29"/>
          <p:cNvSpPr/>
          <p:nvPr/>
        </p:nvSpPr>
        <p:spPr>
          <a:xfrm>
            <a:off x="482650" y="250775"/>
            <a:ext cx="75600" cy="75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7" name="Google Shape;577;p29"/>
          <p:cNvSpPr/>
          <p:nvPr/>
        </p:nvSpPr>
        <p:spPr>
          <a:xfrm>
            <a:off x="605675" y="250775"/>
            <a:ext cx="75600" cy="75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" name="Google Shape;578;p29"/>
          <p:cNvSpPr/>
          <p:nvPr/>
        </p:nvSpPr>
        <p:spPr>
          <a:xfrm>
            <a:off x="728700" y="250775"/>
            <a:ext cx="75600" cy="75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9" name="Google Shape;579;p29"/>
          <p:cNvSpPr/>
          <p:nvPr/>
        </p:nvSpPr>
        <p:spPr>
          <a:xfrm>
            <a:off x="814150" y="534378"/>
            <a:ext cx="7432399" cy="500753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0" name="Google Shape;580;p29"/>
          <p:cNvSpPr/>
          <p:nvPr/>
        </p:nvSpPr>
        <p:spPr>
          <a:xfrm>
            <a:off x="1091218" y="590439"/>
            <a:ext cx="392151" cy="38862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1" name="Google Shape;581;p29"/>
          <p:cNvSpPr txBox="1">
            <a:spLocks noGrp="1"/>
          </p:cNvSpPr>
          <p:nvPr>
            <p:ph type="title"/>
          </p:nvPr>
        </p:nvSpPr>
        <p:spPr>
          <a:xfrm>
            <a:off x="1540300" y="534375"/>
            <a:ext cx="64869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82" name="Google Shape;582;p29"/>
          <p:cNvSpPr txBox="1">
            <a:spLocks noGrp="1"/>
          </p:cNvSpPr>
          <p:nvPr>
            <p:ph type="subTitle" idx="1"/>
          </p:nvPr>
        </p:nvSpPr>
        <p:spPr>
          <a:xfrm>
            <a:off x="5144563" y="3004217"/>
            <a:ext cx="2736300" cy="38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9pPr>
          </a:lstStyle>
          <a:p>
            <a:endParaRPr/>
          </a:p>
        </p:txBody>
      </p:sp>
      <p:sp>
        <p:nvSpPr>
          <p:cNvPr id="583" name="Google Shape;583;p29"/>
          <p:cNvSpPr txBox="1">
            <a:spLocks noGrp="1"/>
          </p:cNvSpPr>
          <p:nvPr>
            <p:ph type="subTitle" idx="2"/>
          </p:nvPr>
        </p:nvSpPr>
        <p:spPr>
          <a:xfrm>
            <a:off x="5144563" y="3668701"/>
            <a:ext cx="2736300" cy="38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9pPr>
          </a:lstStyle>
          <a:p>
            <a:endParaRPr/>
          </a:p>
        </p:txBody>
      </p:sp>
      <p:sp>
        <p:nvSpPr>
          <p:cNvPr id="584" name="Google Shape;584;p29"/>
          <p:cNvSpPr txBox="1">
            <a:spLocks noGrp="1"/>
          </p:cNvSpPr>
          <p:nvPr>
            <p:ph type="subTitle" idx="3"/>
          </p:nvPr>
        </p:nvSpPr>
        <p:spPr>
          <a:xfrm>
            <a:off x="5144563" y="2339733"/>
            <a:ext cx="2736300" cy="38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9pPr>
          </a:lstStyle>
          <a:p>
            <a:endParaRPr/>
          </a:p>
        </p:txBody>
      </p:sp>
      <p:sp>
        <p:nvSpPr>
          <p:cNvPr id="585" name="Google Shape;585;p29"/>
          <p:cNvSpPr txBox="1">
            <a:spLocks noGrp="1"/>
          </p:cNvSpPr>
          <p:nvPr>
            <p:ph type="subTitle" idx="4"/>
          </p:nvPr>
        </p:nvSpPr>
        <p:spPr>
          <a:xfrm>
            <a:off x="5144563" y="1675249"/>
            <a:ext cx="2736300" cy="38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9pPr>
          </a:lstStyle>
          <a:p>
            <a:endParaRPr/>
          </a:p>
        </p:txBody>
      </p:sp>
      <p:sp>
        <p:nvSpPr>
          <p:cNvPr id="586" name="Google Shape;586;p29"/>
          <p:cNvSpPr/>
          <p:nvPr/>
        </p:nvSpPr>
        <p:spPr>
          <a:xfrm>
            <a:off x="482650" y="250775"/>
            <a:ext cx="75600" cy="75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7" name="Google Shape;587;p29"/>
          <p:cNvSpPr/>
          <p:nvPr/>
        </p:nvSpPr>
        <p:spPr>
          <a:xfrm>
            <a:off x="605675" y="250775"/>
            <a:ext cx="75600" cy="75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8" name="Google Shape;588;p29"/>
          <p:cNvSpPr/>
          <p:nvPr/>
        </p:nvSpPr>
        <p:spPr>
          <a:xfrm>
            <a:off x="728700" y="250775"/>
            <a:ext cx="75600" cy="75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9" name="Google Shape;589;p29"/>
          <p:cNvSpPr/>
          <p:nvPr/>
        </p:nvSpPr>
        <p:spPr>
          <a:xfrm>
            <a:off x="488567" y="3640139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0" name="Google Shape;590;p29"/>
          <p:cNvSpPr/>
          <p:nvPr/>
        </p:nvSpPr>
        <p:spPr>
          <a:xfrm>
            <a:off x="573798" y="1392652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1" name="Google Shape;591;p29"/>
          <p:cNvSpPr/>
          <p:nvPr/>
        </p:nvSpPr>
        <p:spPr>
          <a:xfrm>
            <a:off x="380067" y="779889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2" name="Google Shape;592;p29"/>
          <p:cNvSpPr/>
          <p:nvPr/>
        </p:nvSpPr>
        <p:spPr>
          <a:xfrm>
            <a:off x="566617" y="4592089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3" name="Google Shape;593;p29"/>
          <p:cNvSpPr/>
          <p:nvPr/>
        </p:nvSpPr>
        <p:spPr>
          <a:xfrm>
            <a:off x="3593714" y="4713664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4" name="Google Shape;594;p29"/>
          <p:cNvSpPr/>
          <p:nvPr/>
        </p:nvSpPr>
        <p:spPr>
          <a:xfrm>
            <a:off x="412198" y="1593750"/>
            <a:ext cx="301022" cy="40077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5" name="Google Shape;595;p29"/>
          <p:cNvSpPr/>
          <p:nvPr/>
        </p:nvSpPr>
        <p:spPr>
          <a:xfrm>
            <a:off x="370211" y="4106388"/>
            <a:ext cx="301022" cy="40077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6" name="Google Shape;596;p29"/>
          <p:cNvSpPr/>
          <p:nvPr/>
        </p:nvSpPr>
        <p:spPr>
          <a:xfrm>
            <a:off x="478854" y="1142775"/>
            <a:ext cx="301022" cy="40077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7" name="Google Shape;597;p29"/>
          <p:cNvSpPr/>
          <p:nvPr/>
        </p:nvSpPr>
        <p:spPr>
          <a:xfrm>
            <a:off x="1932211" y="4725775"/>
            <a:ext cx="301022" cy="40077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8" name="Google Shape;598;p29"/>
          <p:cNvSpPr/>
          <p:nvPr/>
        </p:nvSpPr>
        <p:spPr>
          <a:xfrm>
            <a:off x="329898" y="2761638"/>
            <a:ext cx="301022" cy="40077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9" name="Google Shape;599;p29"/>
          <p:cNvSpPr/>
          <p:nvPr/>
        </p:nvSpPr>
        <p:spPr>
          <a:xfrm>
            <a:off x="4357892" y="4875700"/>
            <a:ext cx="301022" cy="40077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5">
  <p:cSld name="CUSTOM_5_1_1"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30"/>
          <p:cNvSpPr/>
          <p:nvPr/>
        </p:nvSpPr>
        <p:spPr>
          <a:xfrm>
            <a:off x="270825" y="111595"/>
            <a:ext cx="8602334" cy="493056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2" name="Google Shape;602;p30"/>
          <p:cNvSpPr/>
          <p:nvPr/>
        </p:nvSpPr>
        <p:spPr>
          <a:xfrm>
            <a:off x="482650" y="250775"/>
            <a:ext cx="75600" cy="75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" name="Google Shape;603;p30"/>
          <p:cNvSpPr/>
          <p:nvPr/>
        </p:nvSpPr>
        <p:spPr>
          <a:xfrm>
            <a:off x="605675" y="250775"/>
            <a:ext cx="75600" cy="75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4" name="Google Shape;604;p30"/>
          <p:cNvSpPr/>
          <p:nvPr/>
        </p:nvSpPr>
        <p:spPr>
          <a:xfrm>
            <a:off x="728700" y="250775"/>
            <a:ext cx="75600" cy="75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" name="Google Shape;605;p30"/>
          <p:cNvSpPr txBox="1">
            <a:spLocks noGrp="1"/>
          </p:cNvSpPr>
          <p:nvPr>
            <p:ph type="subTitle" idx="1"/>
          </p:nvPr>
        </p:nvSpPr>
        <p:spPr>
          <a:xfrm>
            <a:off x="1692688" y="2926348"/>
            <a:ext cx="2736300" cy="38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9pPr>
          </a:lstStyle>
          <a:p>
            <a:endParaRPr/>
          </a:p>
        </p:txBody>
      </p:sp>
      <p:sp>
        <p:nvSpPr>
          <p:cNvPr id="606" name="Google Shape;606;p30"/>
          <p:cNvSpPr txBox="1">
            <a:spLocks noGrp="1"/>
          </p:cNvSpPr>
          <p:nvPr>
            <p:ph type="subTitle" idx="2"/>
          </p:nvPr>
        </p:nvSpPr>
        <p:spPr>
          <a:xfrm>
            <a:off x="1692688" y="3512975"/>
            <a:ext cx="2734200" cy="38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9pPr>
          </a:lstStyle>
          <a:p>
            <a:endParaRPr/>
          </a:p>
        </p:txBody>
      </p:sp>
      <p:sp>
        <p:nvSpPr>
          <p:cNvPr id="607" name="Google Shape;607;p30"/>
          <p:cNvSpPr txBox="1">
            <a:spLocks noGrp="1"/>
          </p:cNvSpPr>
          <p:nvPr>
            <p:ph type="subTitle" idx="3"/>
          </p:nvPr>
        </p:nvSpPr>
        <p:spPr>
          <a:xfrm>
            <a:off x="1692688" y="2291910"/>
            <a:ext cx="2736300" cy="38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9pPr>
          </a:lstStyle>
          <a:p>
            <a:endParaRPr/>
          </a:p>
        </p:txBody>
      </p:sp>
      <p:sp>
        <p:nvSpPr>
          <p:cNvPr id="608" name="Google Shape;608;p30"/>
          <p:cNvSpPr txBox="1">
            <a:spLocks noGrp="1"/>
          </p:cNvSpPr>
          <p:nvPr>
            <p:ph type="subTitle" idx="4"/>
          </p:nvPr>
        </p:nvSpPr>
        <p:spPr>
          <a:xfrm>
            <a:off x="1692688" y="1703059"/>
            <a:ext cx="2736300" cy="38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9pPr>
          </a:lstStyle>
          <a:p>
            <a:endParaRPr/>
          </a:p>
        </p:txBody>
      </p:sp>
      <p:sp>
        <p:nvSpPr>
          <p:cNvPr id="609" name="Google Shape;609;p30"/>
          <p:cNvSpPr/>
          <p:nvPr/>
        </p:nvSpPr>
        <p:spPr>
          <a:xfrm>
            <a:off x="482650" y="250775"/>
            <a:ext cx="75600" cy="75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0" name="Google Shape;610;p30"/>
          <p:cNvSpPr/>
          <p:nvPr/>
        </p:nvSpPr>
        <p:spPr>
          <a:xfrm>
            <a:off x="605675" y="250775"/>
            <a:ext cx="75600" cy="75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1" name="Google Shape;611;p30"/>
          <p:cNvSpPr/>
          <p:nvPr/>
        </p:nvSpPr>
        <p:spPr>
          <a:xfrm>
            <a:off x="728700" y="250775"/>
            <a:ext cx="75600" cy="75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2" name="Google Shape;612;p30"/>
          <p:cNvSpPr/>
          <p:nvPr/>
        </p:nvSpPr>
        <p:spPr>
          <a:xfrm>
            <a:off x="488567" y="3640139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3" name="Google Shape;613;p30"/>
          <p:cNvSpPr/>
          <p:nvPr/>
        </p:nvSpPr>
        <p:spPr>
          <a:xfrm>
            <a:off x="573798" y="1392652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4" name="Google Shape;614;p30"/>
          <p:cNvSpPr/>
          <p:nvPr/>
        </p:nvSpPr>
        <p:spPr>
          <a:xfrm>
            <a:off x="380067" y="779889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5" name="Google Shape;615;p30"/>
          <p:cNvSpPr/>
          <p:nvPr/>
        </p:nvSpPr>
        <p:spPr>
          <a:xfrm>
            <a:off x="566617" y="4592089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6" name="Google Shape;616;p30"/>
          <p:cNvSpPr/>
          <p:nvPr/>
        </p:nvSpPr>
        <p:spPr>
          <a:xfrm>
            <a:off x="3593714" y="4713664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7" name="Google Shape;617;p30"/>
          <p:cNvSpPr/>
          <p:nvPr/>
        </p:nvSpPr>
        <p:spPr>
          <a:xfrm>
            <a:off x="814925" y="539503"/>
            <a:ext cx="7432399" cy="500753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8" name="Google Shape;618;p30"/>
          <p:cNvSpPr/>
          <p:nvPr/>
        </p:nvSpPr>
        <p:spPr>
          <a:xfrm>
            <a:off x="1091993" y="595564"/>
            <a:ext cx="392151" cy="38862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9" name="Google Shape;619;p30"/>
          <p:cNvSpPr/>
          <p:nvPr/>
        </p:nvSpPr>
        <p:spPr>
          <a:xfrm>
            <a:off x="412198" y="1593750"/>
            <a:ext cx="301022" cy="40077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0" name="Google Shape;620;p30"/>
          <p:cNvSpPr/>
          <p:nvPr/>
        </p:nvSpPr>
        <p:spPr>
          <a:xfrm>
            <a:off x="370211" y="4106388"/>
            <a:ext cx="301022" cy="40077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1" name="Google Shape;621;p30"/>
          <p:cNvSpPr/>
          <p:nvPr/>
        </p:nvSpPr>
        <p:spPr>
          <a:xfrm>
            <a:off x="478854" y="1142775"/>
            <a:ext cx="301022" cy="40077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2" name="Google Shape;622;p30"/>
          <p:cNvSpPr/>
          <p:nvPr/>
        </p:nvSpPr>
        <p:spPr>
          <a:xfrm>
            <a:off x="1932211" y="4725775"/>
            <a:ext cx="301022" cy="40077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3" name="Google Shape;623;p30"/>
          <p:cNvSpPr/>
          <p:nvPr/>
        </p:nvSpPr>
        <p:spPr>
          <a:xfrm>
            <a:off x="329898" y="2761638"/>
            <a:ext cx="301022" cy="40077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4" name="Google Shape;624;p30"/>
          <p:cNvSpPr/>
          <p:nvPr/>
        </p:nvSpPr>
        <p:spPr>
          <a:xfrm>
            <a:off x="4357892" y="4875700"/>
            <a:ext cx="301022" cy="40077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5" name="Google Shape;625;p30"/>
          <p:cNvSpPr txBox="1">
            <a:spLocks noGrp="1"/>
          </p:cNvSpPr>
          <p:nvPr>
            <p:ph type="title"/>
          </p:nvPr>
        </p:nvSpPr>
        <p:spPr>
          <a:xfrm>
            <a:off x="1540300" y="543900"/>
            <a:ext cx="64869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4"/>
          <p:cNvSpPr/>
          <p:nvPr/>
        </p:nvSpPr>
        <p:spPr>
          <a:xfrm>
            <a:off x="270825" y="111595"/>
            <a:ext cx="8602334" cy="493056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4"/>
          <p:cNvSpPr/>
          <p:nvPr/>
        </p:nvSpPr>
        <p:spPr>
          <a:xfrm>
            <a:off x="482650" y="250775"/>
            <a:ext cx="75600" cy="75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4"/>
          <p:cNvSpPr/>
          <p:nvPr/>
        </p:nvSpPr>
        <p:spPr>
          <a:xfrm>
            <a:off x="605675" y="250775"/>
            <a:ext cx="75600" cy="75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4"/>
          <p:cNvSpPr/>
          <p:nvPr/>
        </p:nvSpPr>
        <p:spPr>
          <a:xfrm>
            <a:off x="728700" y="250775"/>
            <a:ext cx="75600" cy="75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4"/>
          <p:cNvSpPr/>
          <p:nvPr/>
        </p:nvSpPr>
        <p:spPr>
          <a:xfrm>
            <a:off x="814925" y="539503"/>
            <a:ext cx="7432399" cy="500753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4"/>
          <p:cNvSpPr/>
          <p:nvPr/>
        </p:nvSpPr>
        <p:spPr>
          <a:xfrm>
            <a:off x="1091993" y="595564"/>
            <a:ext cx="392151" cy="38862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4"/>
          <p:cNvSpPr txBox="1">
            <a:spLocks noGrp="1"/>
          </p:cNvSpPr>
          <p:nvPr>
            <p:ph type="title"/>
          </p:nvPr>
        </p:nvSpPr>
        <p:spPr>
          <a:xfrm>
            <a:off x="1541075" y="539500"/>
            <a:ext cx="64869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"/>
          <p:cNvSpPr txBox="1">
            <a:spLocks noGrp="1"/>
          </p:cNvSpPr>
          <p:nvPr>
            <p:ph type="subTitle" idx="1"/>
          </p:nvPr>
        </p:nvSpPr>
        <p:spPr>
          <a:xfrm>
            <a:off x="728700" y="1164875"/>
            <a:ext cx="7702200" cy="338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2"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31"/>
          <p:cNvSpPr/>
          <p:nvPr/>
        </p:nvSpPr>
        <p:spPr>
          <a:xfrm>
            <a:off x="270825" y="111595"/>
            <a:ext cx="8602334" cy="493056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8" name="Google Shape;628;p31"/>
          <p:cNvSpPr/>
          <p:nvPr/>
        </p:nvSpPr>
        <p:spPr>
          <a:xfrm>
            <a:off x="482650" y="250775"/>
            <a:ext cx="75600" cy="75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9" name="Google Shape;629;p31"/>
          <p:cNvSpPr/>
          <p:nvPr/>
        </p:nvSpPr>
        <p:spPr>
          <a:xfrm>
            <a:off x="605675" y="250775"/>
            <a:ext cx="75600" cy="75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0" name="Google Shape;630;p31"/>
          <p:cNvSpPr/>
          <p:nvPr/>
        </p:nvSpPr>
        <p:spPr>
          <a:xfrm>
            <a:off x="728700" y="250775"/>
            <a:ext cx="75600" cy="75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1" name="Google Shape;631;p31"/>
          <p:cNvSpPr txBox="1">
            <a:spLocks noGrp="1"/>
          </p:cNvSpPr>
          <p:nvPr>
            <p:ph type="subTitle" idx="1"/>
          </p:nvPr>
        </p:nvSpPr>
        <p:spPr>
          <a:xfrm>
            <a:off x="655849" y="2010844"/>
            <a:ext cx="2406000" cy="67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9pPr>
          </a:lstStyle>
          <a:p>
            <a:endParaRPr/>
          </a:p>
        </p:txBody>
      </p:sp>
      <p:sp>
        <p:nvSpPr>
          <p:cNvPr id="632" name="Google Shape;632;p31"/>
          <p:cNvSpPr/>
          <p:nvPr/>
        </p:nvSpPr>
        <p:spPr>
          <a:xfrm>
            <a:off x="482650" y="250775"/>
            <a:ext cx="75600" cy="75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3" name="Google Shape;633;p31"/>
          <p:cNvSpPr/>
          <p:nvPr/>
        </p:nvSpPr>
        <p:spPr>
          <a:xfrm>
            <a:off x="605675" y="250775"/>
            <a:ext cx="75600" cy="75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4" name="Google Shape;634;p31"/>
          <p:cNvSpPr/>
          <p:nvPr/>
        </p:nvSpPr>
        <p:spPr>
          <a:xfrm>
            <a:off x="728700" y="250775"/>
            <a:ext cx="75600" cy="75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5" name="Google Shape;635;p31"/>
          <p:cNvSpPr txBox="1">
            <a:spLocks noGrp="1"/>
          </p:cNvSpPr>
          <p:nvPr>
            <p:ph type="subTitle" idx="2"/>
          </p:nvPr>
        </p:nvSpPr>
        <p:spPr>
          <a:xfrm>
            <a:off x="3167861" y="2011144"/>
            <a:ext cx="2404800" cy="67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9pPr>
          </a:lstStyle>
          <a:p>
            <a:endParaRPr/>
          </a:p>
        </p:txBody>
      </p:sp>
      <p:sp>
        <p:nvSpPr>
          <p:cNvPr id="636" name="Google Shape;636;p31"/>
          <p:cNvSpPr txBox="1">
            <a:spLocks noGrp="1"/>
          </p:cNvSpPr>
          <p:nvPr>
            <p:ph type="subTitle" idx="3"/>
          </p:nvPr>
        </p:nvSpPr>
        <p:spPr>
          <a:xfrm>
            <a:off x="5668586" y="2011144"/>
            <a:ext cx="2404800" cy="67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9pPr>
          </a:lstStyle>
          <a:p>
            <a:endParaRPr/>
          </a:p>
        </p:txBody>
      </p:sp>
      <p:sp>
        <p:nvSpPr>
          <p:cNvPr id="637" name="Google Shape;637;p31"/>
          <p:cNvSpPr txBox="1">
            <a:spLocks noGrp="1"/>
          </p:cNvSpPr>
          <p:nvPr>
            <p:ph type="subTitle" idx="4"/>
          </p:nvPr>
        </p:nvSpPr>
        <p:spPr>
          <a:xfrm>
            <a:off x="636086" y="3808938"/>
            <a:ext cx="2404800" cy="67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9pPr>
          </a:lstStyle>
          <a:p>
            <a:endParaRPr/>
          </a:p>
        </p:txBody>
      </p:sp>
      <p:sp>
        <p:nvSpPr>
          <p:cNvPr id="638" name="Google Shape;638;p31"/>
          <p:cNvSpPr txBox="1">
            <a:spLocks noGrp="1"/>
          </p:cNvSpPr>
          <p:nvPr>
            <p:ph type="subTitle" idx="5"/>
          </p:nvPr>
        </p:nvSpPr>
        <p:spPr>
          <a:xfrm>
            <a:off x="3147499" y="3808938"/>
            <a:ext cx="2404800" cy="67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9pPr>
          </a:lstStyle>
          <a:p>
            <a:endParaRPr/>
          </a:p>
        </p:txBody>
      </p:sp>
      <p:sp>
        <p:nvSpPr>
          <p:cNvPr id="639" name="Google Shape;639;p31"/>
          <p:cNvSpPr txBox="1">
            <a:spLocks noGrp="1"/>
          </p:cNvSpPr>
          <p:nvPr>
            <p:ph type="subTitle" idx="6"/>
          </p:nvPr>
        </p:nvSpPr>
        <p:spPr>
          <a:xfrm>
            <a:off x="5668586" y="3808938"/>
            <a:ext cx="2404800" cy="67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9pPr>
          </a:lstStyle>
          <a:p>
            <a:endParaRPr/>
          </a:p>
        </p:txBody>
      </p:sp>
      <p:sp>
        <p:nvSpPr>
          <p:cNvPr id="640" name="Google Shape;640;p31"/>
          <p:cNvSpPr/>
          <p:nvPr/>
        </p:nvSpPr>
        <p:spPr>
          <a:xfrm>
            <a:off x="488567" y="3640139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solidFill>
            <a:schemeClr val="accent1"/>
          </a:solidFill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1" name="Google Shape;641;p31"/>
          <p:cNvSpPr/>
          <p:nvPr/>
        </p:nvSpPr>
        <p:spPr>
          <a:xfrm>
            <a:off x="573798" y="1392652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solidFill>
            <a:schemeClr val="accent1"/>
          </a:solidFill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2" name="Google Shape;642;p31"/>
          <p:cNvSpPr/>
          <p:nvPr/>
        </p:nvSpPr>
        <p:spPr>
          <a:xfrm>
            <a:off x="380067" y="779889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solidFill>
            <a:schemeClr val="accent1"/>
          </a:solidFill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3" name="Google Shape;643;p31"/>
          <p:cNvSpPr/>
          <p:nvPr/>
        </p:nvSpPr>
        <p:spPr>
          <a:xfrm>
            <a:off x="566617" y="4592089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solidFill>
            <a:schemeClr val="accent1"/>
          </a:solidFill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4" name="Google Shape;644;p31"/>
          <p:cNvSpPr/>
          <p:nvPr/>
        </p:nvSpPr>
        <p:spPr>
          <a:xfrm>
            <a:off x="412198" y="1593750"/>
            <a:ext cx="301022" cy="40077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solidFill>
            <a:schemeClr val="accent1"/>
          </a:solidFill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5" name="Google Shape;645;p31"/>
          <p:cNvSpPr/>
          <p:nvPr/>
        </p:nvSpPr>
        <p:spPr>
          <a:xfrm>
            <a:off x="370211" y="4106388"/>
            <a:ext cx="301022" cy="40077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solidFill>
            <a:schemeClr val="accent1"/>
          </a:solidFill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" name="Google Shape;646;p31"/>
          <p:cNvSpPr/>
          <p:nvPr/>
        </p:nvSpPr>
        <p:spPr>
          <a:xfrm>
            <a:off x="478854" y="1142775"/>
            <a:ext cx="301022" cy="40077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solidFill>
            <a:schemeClr val="accent1"/>
          </a:solidFill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7" name="Google Shape;647;p31"/>
          <p:cNvSpPr/>
          <p:nvPr/>
        </p:nvSpPr>
        <p:spPr>
          <a:xfrm>
            <a:off x="814925" y="539503"/>
            <a:ext cx="7432399" cy="500753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8" name="Google Shape;648;p31"/>
          <p:cNvSpPr/>
          <p:nvPr/>
        </p:nvSpPr>
        <p:spPr>
          <a:xfrm>
            <a:off x="1091993" y="595564"/>
            <a:ext cx="392151" cy="38862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9" name="Google Shape;649;p31"/>
          <p:cNvSpPr txBox="1">
            <a:spLocks noGrp="1"/>
          </p:cNvSpPr>
          <p:nvPr>
            <p:ph type="title"/>
          </p:nvPr>
        </p:nvSpPr>
        <p:spPr>
          <a:xfrm>
            <a:off x="1540300" y="534375"/>
            <a:ext cx="64869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5"/>
          <p:cNvSpPr/>
          <p:nvPr/>
        </p:nvSpPr>
        <p:spPr>
          <a:xfrm>
            <a:off x="270825" y="111595"/>
            <a:ext cx="8602334" cy="493056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5"/>
          <p:cNvSpPr/>
          <p:nvPr/>
        </p:nvSpPr>
        <p:spPr>
          <a:xfrm>
            <a:off x="482650" y="250775"/>
            <a:ext cx="75600" cy="75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5"/>
          <p:cNvSpPr/>
          <p:nvPr/>
        </p:nvSpPr>
        <p:spPr>
          <a:xfrm>
            <a:off x="605675" y="250775"/>
            <a:ext cx="75600" cy="75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5"/>
          <p:cNvSpPr/>
          <p:nvPr/>
        </p:nvSpPr>
        <p:spPr>
          <a:xfrm>
            <a:off x="728700" y="250775"/>
            <a:ext cx="75600" cy="75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5"/>
          <p:cNvSpPr/>
          <p:nvPr/>
        </p:nvSpPr>
        <p:spPr>
          <a:xfrm>
            <a:off x="814925" y="539503"/>
            <a:ext cx="7432399" cy="500753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5"/>
          <p:cNvSpPr/>
          <p:nvPr/>
        </p:nvSpPr>
        <p:spPr>
          <a:xfrm>
            <a:off x="1091993" y="595564"/>
            <a:ext cx="392151" cy="38862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5"/>
          <p:cNvSpPr txBox="1">
            <a:spLocks noGrp="1"/>
          </p:cNvSpPr>
          <p:nvPr>
            <p:ph type="title"/>
          </p:nvPr>
        </p:nvSpPr>
        <p:spPr>
          <a:xfrm>
            <a:off x="1541075" y="544291"/>
            <a:ext cx="64869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5"/>
          <p:cNvSpPr txBox="1">
            <a:spLocks noGrp="1"/>
          </p:cNvSpPr>
          <p:nvPr>
            <p:ph type="subTitle" idx="1"/>
          </p:nvPr>
        </p:nvSpPr>
        <p:spPr>
          <a:xfrm>
            <a:off x="1320425" y="2174825"/>
            <a:ext cx="2752800" cy="38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77" name="Google Shape;77;p5"/>
          <p:cNvSpPr txBox="1">
            <a:spLocks noGrp="1"/>
          </p:cNvSpPr>
          <p:nvPr>
            <p:ph type="subTitle" idx="2"/>
          </p:nvPr>
        </p:nvSpPr>
        <p:spPr>
          <a:xfrm>
            <a:off x="1439400" y="2574931"/>
            <a:ext cx="2514900" cy="106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5"/>
          <p:cNvSpPr txBox="1">
            <a:spLocks noGrp="1"/>
          </p:cNvSpPr>
          <p:nvPr>
            <p:ph type="subTitle" idx="3"/>
          </p:nvPr>
        </p:nvSpPr>
        <p:spPr>
          <a:xfrm>
            <a:off x="5002150" y="2174825"/>
            <a:ext cx="2752200" cy="38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5"/>
          <p:cNvSpPr txBox="1">
            <a:spLocks noGrp="1"/>
          </p:cNvSpPr>
          <p:nvPr>
            <p:ph type="subTitle" idx="4"/>
          </p:nvPr>
        </p:nvSpPr>
        <p:spPr>
          <a:xfrm>
            <a:off x="5111350" y="2576131"/>
            <a:ext cx="2514600" cy="10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0" name="Google Shape;80;p5"/>
          <p:cNvSpPr/>
          <p:nvPr/>
        </p:nvSpPr>
        <p:spPr>
          <a:xfrm>
            <a:off x="2558647" y="4821463"/>
            <a:ext cx="216636" cy="40077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5"/>
          <p:cNvSpPr/>
          <p:nvPr/>
        </p:nvSpPr>
        <p:spPr>
          <a:xfrm>
            <a:off x="611317" y="3481289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5"/>
          <p:cNvSpPr/>
          <p:nvPr/>
        </p:nvSpPr>
        <p:spPr>
          <a:xfrm>
            <a:off x="750617" y="1246452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5"/>
          <p:cNvSpPr/>
          <p:nvPr/>
        </p:nvSpPr>
        <p:spPr>
          <a:xfrm>
            <a:off x="380067" y="779889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5"/>
          <p:cNvSpPr/>
          <p:nvPr/>
        </p:nvSpPr>
        <p:spPr>
          <a:xfrm>
            <a:off x="552867" y="4576414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5"/>
          <p:cNvSpPr/>
          <p:nvPr/>
        </p:nvSpPr>
        <p:spPr>
          <a:xfrm>
            <a:off x="444367" y="2791127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5"/>
          <p:cNvSpPr/>
          <p:nvPr/>
        </p:nvSpPr>
        <p:spPr>
          <a:xfrm>
            <a:off x="326011" y="1797625"/>
            <a:ext cx="301022" cy="40077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5"/>
          <p:cNvSpPr/>
          <p:nvPr/>
        </p:nvSpPr>
        <p:spPr>
          <a:xfrm>
            <a:off x="1375100" y="326378"/>
            <a:ext cx="64293" cy="6429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5"/>
          <p:cNvSpPr/>
          <p:nvPr/>
        </p:nvSpPr>
        <p:spPr>
          <a:xfrm>
            <a:off x="1375092" y="4809339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5"/>
          <p:cNvSpPr/>
          <p:nvPr/>
        </p:nvSpPr>
        <p:spPr>
          <a:xfrm>
            <a:off x="370211" y="4106388"/>
            <a:ext cx="301022" cy="40077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5"/>
          <p:cNvSpPr/>
          <p:nvPr/>
        </p:nvSpPr>
        <p:spPr>
          <a:xfrm>
            <a:off x="369936" y="1070700"/>
            <a:ext cx="301022" cy="40077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6"/>
          <p:cNvSpPr/>
          <p:nvPr/>
        </p:nvSpPr>
        <p:spPr>
          <a:xfrm>
            <a:off x="270825" y="111595"/>
            <a:ext cx="8602334" cy="493056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6"/>
          <p:cNvSpPr/>
          <p:nvPr/>
        </p:nvSpPr>
        <p:spPr>
          <a:xfrm>
            <a:off x="482650" y="250775"/>
            <a:ext cx="75600" cy="75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6"/>
          <p:cNvSpPr/>
          <p:nvPr/>
        </p:nvSpPr>
        <p:spPr>
          <a:xfrm>
            <a:off x="605675" y="250775"/>
            <a:ext cx="75600" cy="75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6"/>
          <p:cNvSpPr/>
          <p:nvPr/>
        </p:nvSpPr>
        <p:spPr>
          <a:xfrm>
            <a:off x="728700" y="250775"/>
            <a:ext cx="75600" cy="75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6"/>
          <p:cNvSpPr/>
          <p:nvPr/>
        </p:nvSpPr>
        <p:spPr>
          <a:xfrm>
            <a:off x="814925" y="539503"/>
            <a:ext cx="7432399" cy="500753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6"/>
          <p:cNvSpPr/>
          <p:nvPr/>
        </p:nvSpPr>
        <p:spPr>
          <a:xfrm>
            <a:off x="1091993" y="595564"/>
            <a:ext cx="392151" cy="38862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6"/>
          <p:cNvSpPr txBox="1">
            <a:spLocks noGrp="1"/>
          </p:cNvSpPr>
          <p:nvPr>
            <p:ph type="title"/>
          </p:nvPr>
        </p:nvSpPr>
        <p:spPr>
          <a:xfrm>
            <a:off x="1541075" y="539500"/>
            <a:ext cx="64869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6"/>
          <p:cNvSpPr/>
          <p:nvPr/>
        </p:nvSpPr>
        <p:spPr>
          <a:xfrm>
            <a:off x="3728847" y="4696125"/>
            <a:ext cx="216636" cy="40077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6"/>
          <p:cNvSpPr/>
          <p:nvPr/>
        </p:nvSpPr>
        <p:spPr>
          <a:xfrm>
            <a:off x="7409543" y="4903485"/>
            <a:ext cx="415144" cy="4008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6"/>
          <p:cNvSpPr/>
          <p:nvPr/>
        </p:nvSpPr>
        <p:spPr>
          <a:xfrm>
            <a:off x="488567" y="3640139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6"/>
          <p:cNvSpPr/>
          <p:nvPr/>
        </p:nvSpPr>
        <p:spPr>
          <a:xfrm>
            <a:off x="721392" y="1316452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6"/>
          <p:cNvSpPr/>
          <p:nvPr/>
        </p:nvSpPr>
        <p:spPr>
          <a:xfrm>
            <a:off x="380067" y="779889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6"/>
          <p:cNvSpPr/>
          <p:nvPr/>
        </p:nvSpPr>
        <p:spPr>
          <a:xfrm>
            <a:off x="566617" y="4896889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6"/>
          <p:cNvSpPr/>
          <p:nvPr/>
        </p:nvSpPr>
        <p:spPr>
          <a:xfrm>
            <a:off x="1919817" y="4903464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6"/>
          <p:cNvSpPr/>
          <p:nvPr/>
        </p:nvSpPr>
        <p:spPr>
          <a:xfrm>
            <a:off x="6461092" y="4771427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"/>
          <p:cNvSpPr/>
          <p:nvPr/>
        </p:nvSpPr>
        <p:spPr>
          <a:xfrm>
            <a:off x="412198" y="1593750"/>
            <a:ext cx="301022" cy="40077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6"/>
          <p:cNvSpPr/>
          <p:nvPr/>
        </p:nvSpPr>
        <p:spPr>
          <a:xfrm>
            <a:off x="4872225" y="326378"/>
            <a:ext cx="64293" cy="6429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6"/>
          <p:cNvSpPr/>
          <p:nvPr/>
        </p:nvSpPr>
        <p:spPr>
          <a:xfrm>
            <a:off x="370211" y="4106388"/>
            <a:ext cx="301022" cy="40077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6"/>
          <p:cNvSpPr/>
          <p:nvPr/>
        </p:nvSpPr>
        <p:spPr>
          <a:xfrm>
            <a:off x="965573" y="1218975"/>
            <a:ext cx="301022" cy="40077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6"/>
          <p:cNvSpPr/>
          <p:nvPr/>
        </p:nvSpPr>
        <p:spPr>
          <a:xfrm>
            <a:off x="2007997" y="189025"/>
            <a:ext cx="216636" cy="40077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6"/>
          <p:cNvSpPr/>
          <p:nvPr/>
        </p:nvSpPr>
        <p:spPr>
          <a:xfrm>
            <a:off x="6035368" y="297660"/>
            <a:ext cx="415144" cy="4008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7"/>
          <p:cNvSpPr/>
          <p:nvPr/>
        </p:nvSpPr>
        <p:spPr>
          <a:xfrm>
            <a:off x="270825" y="111595"/>
            <a:ext cx="8602334" cy="493056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7"/>
          <p:cNvSpPr/>
          <p:nvPr/>
        </p:nvSpPr>
        <p:spPr>
          <a:xfrm>
            <a:off x="482650" y="250775"/>
            <a:ext cx="75600" cy="75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7"/>
          <p:cNvSpPr/>
          <p:nvPr/>
        </p:nvSpPr>
        <p:spPr>
          <a:xfrm>
            <a:off x="605675" y="250775"/>
            <a:ext cx="75600" cy="75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7"/>
          <p:cNvSpPr/>
          <p:nvPr/>
        </p:nvSpPr>
        <p:spPr>
          <a:xfrm>
            <a:off x="728700" y="250775"/>
            <a:ext cx="75600" cy="75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7"/>
          <p:cNvSpPr/>
          <p:nvPr/>
        </p:nvSpPr>
        <p:spPr>
          <a:xfrm>
            <a:off x="814925" y="539503"/>
            <a:ext cx="7432399" cy="500753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7"/>
          <p:cNvSpPr/>
          <p:nvPr/>
        </p:nvSpPr>
        <p:spPr>
          <a:xfrm>
            <a:off x="1091993" y="595564"/>
            <a:ext cx="392151" cy="38862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7"/>
          <p:cNvSpPr txBox="1">
            <a:spLocks noGrp="1"/>
          </p:cNvSpPr>
          <p:nvPr>
            <p:ph type="title"/>
          </p:nvPr>
        </p:nvSpPr>
        <p:spPr>
          <a:xfrm>
            <a:off x="1541075" y="544291"/>
            <a:ext cx="64869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7"/>
          <p:cNvSpPr txBox="1">
            <a:spLocks noGrp="1"/>
          </p:cNvSpPr>
          <p:nvPr>
            <p:ph type="subTitle" idx="1"/>
          </p:nvPr>
        </p:nvSpPr>
        <p:spPr>
          <a:xfrm>
            <a:off x="4778845" y="2124500"/>
            <a:ext cx="3073200" cy="12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2" name="Google Shape;122;p7"/>
          <p:cNvSpPr/>
          <p:nvPr/>
        </p:nvSpPr>
        <p:spPr>
          <a:xfrm>
            <a:off x="3728847" y="4696125"/>
            <a:ext cx="216636" cy="40077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7"/>
          <p:cNvSpPr/>
          <p:nvPr/>
        </p:nvSpPr>
        <p:spPr>
          <a:xfrm>
            <a:off x="7409543" y="4903485"/>
            <a:ext cx="415144" cy="4008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7"/>
          <p:cNvSpPr/>
          <p:nvPr/>
        </p:nvSpPr>
        <p:spPr>
          <a:xfrm>
            <a:off x="488567" y="3640139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7"/>
          <p:cNvSpPr/>
          <p:nvPr/>
        </p:nvSpPr>
        <p:spPr>
          <a:xfrm>
            <a:off x="721392" y="1316452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7"/>
          <p:cNvSpPr/>
          <p:nvPr/>
        </p:nvSpPr>
        <p:spPr>
          <a:xfrm>
            <a:off x="380067" y="779889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"/>
          <p:cNvSpPr/>
          <p:nvPr/>
        </p:nvSpPr>
        <p:spPr>
          <a:xfrm>
            <a:off x="795217" y="4439689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7"/>
          <p:cNvSpPr/>
          <p:nvPr/>
        </p:nvSpPr>
        <p:spPr>
          <a:xfrm>
            <a:off x="1919817" y="4903464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7"/>
          <p:cNvSpPr/>
          <p:nvPr/>
        </p:nvSpPr>
        <p:spPr>
          <a:xfrm>
            <a:off x="6461092" y="4771427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7"/>
          <p:cNvSpPr/>
          <p:nvPr/>
        </p:nvSpPr>
        <p:spPr>
          <a:xfrm>
            <a:off x="412198" y="1593750"/>
            <a:ext cx="301022" cy="40077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7"/>
          <p:cNvSpPr/>
          <p:nvPr/>
        </p:nvSpPr>
        <p:spPr>
          <a:xfrm>
            <a:off x="4872225" y="326378"/>
            <a:ext cx="64293" cy="6429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7"/>
          <p:cNvSpPr/>
          <p:nvPr/>
        </p:nvSpPr>
        <p:spPr>
          <a:xfrm>
            <a:off x="370211" y="4106388"/>
            <a:ext cx="301022" cy="40077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7"/>
          <p:cNvSpPr/>
          <p:nvPr/>
        </p:nvSpPr>
        <p:spPr>
          <a:xfrm>
            <a:off x="965573" y="1218975"/>
            <a:ext cx="301022" cy="40077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7"/>
          <p:cNvSpPr/>
          <p:nvPr/>
        </p:nvSpPr>
        <p:spPr>
          <a:xfrm>
            <a:off x="2007997" y="189025"/>
            <a:ext cx="216636" cy="40077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/>
          <p:cNvSpPr/>
          <p:nvPr/>
        </p:nvSpPr>
        <p:spPr>
          <a:xfrm>
            <a:off x="270825" y="111595"/>
            <a:ext cx="8602334" cy="493056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8"/>
          <p:cNvSpPr/>
          <p:nvPr/>
        </p:nvSpPr>
        <p:spPr>
          <a:xfrm>
            <a:off x="482650" y="250775"/>
            <a:ext cx="75600" cy="75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8"/>
          <p:cNvSpPr/>
          <p:nvPr/>
        </p:nvSpPr>
        <p:spPr>
          <a:xfrm>
            <a:off x="605675" y="250775"/>
            <a:ext cx="75600" cy="75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8"/>
          <p:cNvSpPr/>
          <p:nvPr/>
        </p:nvSpPr>
        <p:spPr>
          <a:xfrm>
            <a:off x="728700" y="250775"/>
            <a:ext cx="75600" cy="75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8"/>
          <p:cNvSpPr txBox="1">
            <a:spLocks noGrp="1"/>
          </p:cNvSpPr>
          <p:nvPr>
            <p:ph type="title"/>
          </p:nvPr>
        </p:nvSpPr>
        <p:spPr>
          <a:xfrm>
            <a:off x="1541075" y="532381"/>
            <a:ext cx="6474600" cy="50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400"/>
              <a:buNone/>
              <a:defRPr b="1"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 sz="3500" b="1"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 sz="3500" b="1"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 sz="3500" b="1"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 sz="3500" b="1"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 sz="3500" b="1"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 sz="3500" b="1"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 sz="3500" b="1"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 sz="3500" b="1"/>
            </a:lvl9pPr>
          </a:lstStyle>
          <a:p>
            <a:endParaRPr/>
          </a:p>
        </p:txBody>
      </p:sp>
      <p:sp>
        <p:nvSpPr>
          <p:cNvPr id="141" name="Google Shape;141;p8"/>
          <p:cNvSpPr/>
          <p:nvPr/>
        </p:nvSpPr>
        <p:spPr>
          <a:xfrm>
            <a:off x="611317" y="3481289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8"/>
          <p:cNvSpPr/>
          <p:nvPr/>
        </p:nvSpPr>
        <p:spPr>
          <a:xfrm>
            <a:off x="750617" y="1246452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8"/>
          <p:cNvSpPr/>
          <p:nvPr/>
        </p:nvSpPr>
        <p:spPr>
          <a:xfrm>
            <a:off x="380067" y="779889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8"/>
          <p:cNvSpPr/>
          <p:nvPr/>
        </p:nvSpPr>
        <p:spPr>
          <a:xfrm>
            <a:off x="552867" y="4576414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8"/>
          <p:cNvSpPr/>
          <p:nvPr/>
        </p:nvSpPr>
        <p:spPr>
          <a:xfrm>
            <a:off x="444367" y="2791127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8"/>
          <p:cNvSpPr/>
          <p:nvPr/>
        </p:nvSpPr>
        <p:spPr>
          <a:xfrm>
            <a:off x="326011" y="1797625"/>
            <a:ext cx="301022" cy="40077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8"/>
          <p:cNvSpPr/>
          <p:nvPr/>
        </p:nvSpPr>
        <p:spPr>
          <a:xfrm>
            <a:off x="1375100" y="326378"/>
            <a:ext cx="64293" cy="6429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8"/>
          <p:cNvSpPr/>
          <p:nvPr/>
        </p:nvSpPr>
        <p:spPr>
          <a:xfrm>
            <a:off x="370211" y="4106388"/>
            <a:ext cx="301022" cy="40077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8"/>
          <p:cNvSpPr/>
          <p:nvPr/>
        </p:nvSpPr>
        <p:spPr>
          <a:xfrm>
            <a:off x="369936" y="1070700"/>
            <a:ext cx="301022" cy="40077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9"/>
          <p:cNvSpPr/>
          <p:nvPr/>
        </p:nvSpPr>
        <p:spPr>
          <a:xfrm>
            <a:off x="270825" y="111595"/>
            <a:ext cx="8602334" cy="493056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9"/>
          <p:cNvSpPr/>
          <p:nvPr/>
        </p:nvSpPr>
        <p:spPr>
          <a:xfrm>
            <a:off x="482650" y="250775"/>
            <a:ext cx="75600" cy="75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9"/>
          <p:cNvSpPr/>
          <p:nvPr/>
        </p:nvSpPr>
        <p:spPr>
          <a:xfrm>
            <a:off x="605675" y="250775"/>
            <a:ext cx="75600" cy="75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9"/>
          <p:cNvSpPr/>
          <p:nvPr/>
        </p:nvSpPr>
        <p:spPr>
          <a:xfrm>
            <a:off x="728700" y="250775"/>
            <a:ext cx="75600" cy="75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9"/>
          <p:cNvSpPr/>
          <p:nvPr/>
        </p:nvSpPr>
        <p:spPr>
          <a:xfrm>
            <a:off x="1018850" y="552950"/>
            <a:ext cx="7009200" cy="13824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dk2">
                <a:alpha val="38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9"/>
          <p:cNvSpPr/>
          <p:nvPr/>
        </p:nvSpPr>
        <p:spPr>
          <a:xfrm>
            <a:off x="814925" y="539503"/>
            <a:ext cx="7432399" cy="500753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9"/>
          <p:cNvSpPr/>
          <p:nvPr/>
        </p:nvSpPr>
        <p:spPr>
          <a:xfrm>
            <a:off x="1091993" y="595564"/>
            <a:ext cx="392151" cy="38862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9"/>
          <p:cNvSpPr txBox="1">
            <a:spLocks noGrp="1"/>
          </p:cNvSpPr>
          <p:nvPr>
            <p:ph type="title"/>
          </p:nvPr>
        </p:nvSpPr>
        <p:spPr>
          <a:xfrm>
            <a:off x="1541075" y="539500"/>
            <a:ext cx="64869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9"/>
          <p:cNvSpPr txBox="1">
            <a:spLocks noGrp="1"/>
          </p:cNvSpPr>
          <p:nvPr>
            <p:ph type="subTitle" idx="1"/>
          </p:nvPr>
        </p:nvSpPr>
        <p:spPr>
          <a:xfrm>
            <a:off x="1274825" y="1278175"/>
            <a:ext cx="6545700" cy="38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9"/>
          <p:cNvSpPr/>
          <p:nvPr/>
        </p:nvSpPr>
        <p:spPr>
          <a:xfrm>
            <a:off x="509614" y="3412221"/>
            <a:ext cx="49954" cy="49942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9"/>
          <p:cNvSpPr/>
          <p:nvPr/>
        </p:nvSpPr>
        <p:spPr>
          <a:xfrm>
            <a:off x="327018" y="3106498"/>
            <a:ext cx="415144" cy="4008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9"/>
          <p:cNvSpPr/>
          <p:nvPr/>
        </p:nvSpPr>
        <p:spPr>
          <a:xfrm>
            <a:off x="2690727" y="4678448"/>
            <a:ext cx="415144" cy="4008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9"/>
          <p:cNvSpPr/>
          <p:nvPr/>
        </p:nvSpPr>
        <p:spPr>
          <a:xfrm>
            <a:off x="482643" y="4841673"/>
            <a:ext cx="415144" cy="4008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9"/>
          <p:cNvSpPr/>
          <p:nvPr/>
        </p:nvSpPr>
        <p:spPr>
          <a:xfrm>
            <a:off x="1592614" y="4741721"/>
            <a:ext cx="49954" cy="49942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9"/>
          <p:cNvSpPr/>
          <p:nvPr/>
        </p:nvSpPr>
        <p:spPr>
          <a:xfrm>
            <a:off x="742164" y="4080446"/>
            <a:ext cx="49954" cy="49942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9"/>
          <p:cNvSpPr/>
          <p:nvPr/>
        </p:nvSpPr>
        <p:spPr>
          <a:xfrm>
            <a:off x="432118" y="1371323"/>
            <a:ext cx="415144" cy="4008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9"/>
          <p:cNvSpPr/>
          <p:nvPr/>
        </p:nvSpPr>
        <p:spPr>
          <a:xfrm>
            <a:off x="942739" y="2375496"/>
            <a:ext cx="49954" cy="49942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0"/>
          <p:cNvSpPr/>
          <p:nvPr/>
        </p:nvSpPr>
        <p:spPr>
          <a:xfrm>
            <a:off x="270825" y="111595"/>
            <a:ext cx="8602334" cy="493056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10"/>
          <p:cNvSpPr/>
          <p:nvPr/>
        </p:nvSpPr>
        <p:spPr>
          <a:xfrm>
            <a:off x="482650" y="250775"/>
            <a:ext cx="75600" cy="75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10"/>
          <p:cNvSpPr/>
          <p:nvPr/>
        </p:nvSpPr>
        <p:spPr>
          <a:xfrm>
            <a:off x="605675" y="250775"/>
            <a:ext cx="75600" cy="75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10"/>
          <p:cNvSpPr/>
          <p:nvPr/>
        </p:nvSpPr>
        <p:spPr>
          <a:xfrm>
            <a:off x="728700" y="250775"/>
            <a:ext cx="75600" cy="75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0"/>
          <p:cNvSpPr txBox="1">
            <a:spLocks noGrp="1"/>
          </p:cNvSpPr>
          <p:nvPr>
            <p:ph type="body" idx="1"/>
          </p:nvPr>
        </p:nvSpPr>
        <p:spPr>
          <a:xfrm flipH="1">
            <a:off x="962214" y="1941675"/>
            <a:ext cx="3858900" cy="110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000" b="1">
                <a:solidFill>
                  <a:schemeClr val="accent2"/>
                </a:solidFill>
              </a:defRPr>
            </a:lvl1pPr>
          </a:lstStyle>
          <a:p>
            <a:endParaRPr/>
          </a:p>
        </p:txBody>
      </p:sp>
      <p:sp>
        <p:nvSpPr>
          <p:cNvPr id="174" name="Google Shape;174;p10"/>
          <p:cNvSpPr/>
          <p:nvPr/>
        </p:nvSpPr>
        <p:spPr>
          <a:xfrm rot="10800000" flipH="1">
            <a:off x="288918" y="1786363"/>
            <a:ext cx="415144" cy="4008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10"/>
          <p:cNvSpPr/>
          <p:nvPr/>
        </p:nvSpPr>
        <p:spPr>
          <a:xfrm rot="10800000" flipH="1">
            <a:off x="1529143" y="3609988"/>
            <a:ext cx="415144" cy="4008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10"/>
          <p:cNvSpPr/>
          <p:nvPr/>
        </p:nvSpPr>
        <p:spPr>
          <a:xfrm rot="10800000" flipH="1">
            <a:off x="2364764" y="1095635"/>
            <a:ext cx="49954" cy="49942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10"/>
          <p:cNvSpPr/>
          <p:nvPr/>
        </p:nvSpPr>
        <p:spPr>
          <a:xfrm rot="10800000" flipH="1">
            <a:off x="6036693" y="4781413"/>
            <a:ext cx="415144" cy="4008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10"/>
          <p:cNvSpPr/>
          <p:nvPr/>
        </p:nvSpPr>
        <p:spPr>
          <a:xfrm rot="10800000" flipH="1">
            <a:off x="6854068" y="286288"/>
            <a:ext cx="415144" cy="4008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0"/>
          <p:cNvSpPr/>
          <p:nvPr/>
        </p:nvSpPr>
        <p:spPr>
          <a:xfrm rot="10800000" flipH="1">
            <a:off x="3125443" y="4781413"/>
            <a:ext cx="415144" cy="4008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0"/>
          <p:cNvSpPr/>
          <p:nvPr/>
        </p:nvSpPr>
        <p:spPr>
          <a:xfrm rot="10800000" flipH="1">
            <a:off x="941939" y="3088285"/>
            <a:ext cx="49954" cy="49942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0"/>
          <p:cNvSpPr/>
          <p:nvPr/>
        </p:nvSpPr>
        <p:spPr>
          <a:xfrm rot="10800000" flipH="1">
            <a:off x="2734127" y="4116860"/>
            <a:ext cx="49954" cy="49942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0"/>
          <p:cNvSpPr/>
          <p:nvPr/>
        </p:nvSpPr>
        <p:spPr>
          <a:xfrm rot="10800000" flipH="1">
            <a:off x="5001489" y="478235"/>
            <a:ext cx="49954" cy="49942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10"/>
          <p:cNvSpPr/>
          <p:nvPr/>
        </p:nvSpPr>
        <p:spPr>
          <a:xfrm rot="10800000" flipH="1">
            <a:off x="1260993" y="4611826"/>
            <a:ext cx="415144" cy="4008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10"/>
          <p:cNvSpPr/>
          <p:nvPr/>
        </p:nvSpPr>
        <p:spPr>
          <a:xfrm rot="10800000" flipH="1">
            <a:off x="610889" y="4512685"/>
            <a:ext cx="49954" cy="49942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10"/>
          <p:cNvSpPr/>
          <p:nvPr/>
        </p:nvSpPr>
        <p:spPr>
          <a:xfrm rot="10800000" flipH="1">
            <a:off x="1211039" y="575772"/>
            <a:ext cx="49954" cy="49942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0"/>
          <p:cNvSpPr txBox="1">
            <a:spLocks noGrp="1"/>
          </p:cNvSpPr>
          <p:nvPr>
            <p:ph type="subTitle" idx="2"/>
          </p:nvPr>
        </p:nvSpPr>
        <p:spPr>
          <a:xfrm flipH="1">
            <a:off x="2528114" y="3212827"/>
            <a:ext cx="2113200" cy="39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87" name="Google Shape;187;p10"/>
          <p:cNvSpPr/>
          <p:nvPr/>
        </p:nvSpPr>
        <p:spPr>
          <a:xfrm>
            <a:off x="814925" y="539503"/>
            <a:ext cx="7432399" cy="500753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10"/>
          <p:cNvSpPr/>
          <p:nvPr/>
        </p:nvSpPr>
        <p:spPr>
          <a:xfrm>
            <a:off x="1091993" y="595564"/>
            <a:ext cx="392151" cy="38862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14375" y="445025"/>
            <a:ext cx="8217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06850" y="1152475"/>
            <a:ext cx="83253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Ubuntu"/>
              <a:buChar char="●"/>
              <a:defRPr sz="1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○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■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●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○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■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●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○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Ubuntu"/>
              <a:buChar char="■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slide" Target="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slide" Target="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.png"/><Relationship Id="rId5" Type="http://schemas.openxmlformats.org/officeDocument/2006/relationships/slide" Target="slide3.xml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6.png"/><Relationship Id="rId5" Type="http://schemas.openxmlformats.org/officeDocument/2006/relationships/slide" Target="slide3.xml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" Target="slide7.xml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7.png"/><Relationship Id="rId5" Type="http://schemas.openxmlformats.org/officeDocument/2006/relationships/slide" Target="slide3.xml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0.png"/><Relationship Id="rId5" Type="http://schemas.openxmlformats.org/officeDocument/2006/relationships/slide" Target="slide3.xml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p33"/>
          <p:cNvSpPr txBox="1">
            <a:spLocks noGrp="1"/>
          </p:cNvSpPr>
          <p:nvPr>
            <p:ph type="ctrTitle"/>
          </p:nvPr>
        </p:nvSpPr>
        <p:spPr>
          <a:xfrm>
            <a:off x="713250" y="923623"/>
            <a:ext cx="7717500" cy="90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dirty="0" smtClean="0">
                <a:solidFill>
                  <a:schemeClr val="accent1"/>
                </a:solidFill>
              </a:rPr>
              <a:t>龍</a:t>
            </a:r>
            <a:r>
              <a:rPr lang="zh-TW" altLang="en-US" dirty="0" smtClean="0">
                <a:solidFill>
                  <a:srgbClr val="FF0000"/>
                </a:solidFill>
              </a:rPr>
              <a:t>岡</a:t>
            </a:r>
            <a:r>
              <a:rPr lang="zh-TW" altLang="en-US" dirty="0" smtClean="0">
                <a:solidFill>
                  <a:schemeClr val="accent3"/>
                </a:solidFill>
              </a:rPr>
              <a:t>國</a:t>
            </a:r>
            <a:r>
              <a:rPr lang="zh-TW" altLang="en-US" dirty="0" smtClean="0">
                <a:solidFill>
                  <a:srgbClr val="7030A0"/>
                </a:solidFill>
              </a:rPr>
              <a:t>中</a:t>
            </a:r>
            <a:r>
              <a:rPr lang="zh-TW" dirty="0" smtClean="0">
                <a:solidFill>
                  <a:schemeClr val="accent1"/>
                </a:solidFill>
              </a:rPr>
              <a:t>線</a:t>
            </a:r>
            <a:r>
              <a:rPr lang="zh-TW" dirty="0">
                <a:solidFill>
                  <a:schemeClr val="accent4"/>
                </a:solidFill>
              </a:rPr>
              <a:t>上</a:t>
            </a:r>
            <a:r>
              <a:rPr lang="zh-TW" dirty="0" smtClean="0">
                <a:solidFill>
                  <a:schemeClr val="accent3"/>
                </a:solidFill>
              </a:rPr>
              <a:t>教</a:t>
            </a:r>
            <a:r>
              <a:rPr lang="zh-TW" dirty="0" smtClean="0">
                <a:solidFill>
                  <a:srgbClr val="7030A0"/>
                </a:solidFill>
              </a:rPr>
              <a:t>學</a:t>
            </a:r>
            <a:endParaRPr sz="2000" dirty="0">
              <a:solidFill>
                <a:srgbClr val="7030A0"/>
              </a:solidFill>
            </a:endParaRPr>
          </a:p>
        </p:txBody>
      </p:sp>
      <p:sp>
        <p:nvSpPr>
          <p:cNvPr id="682" name="Google Shape;682;p33"/>
          <p:cNvSpPr txBox="1">
            <a:spLocks noGrp="1"/>
          </p:cNvSpPr>
          <p:nvPr>
            <p:ph type="subTitle" idx="1"/>
          </p:nvPr>
        </p:nvSpPr>
        <p:spPr>
          <a:xfrm>
            <a:off x="1884890" y="1904300"/>
            <a:ext cx="5373900" cy="52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Google Classroom + Meet</a:t>
            </a:r>
            <a:endParaRPr/>
          </a:p>
        </p:txBody>
      </p:sp>
      <p:cxnSp>
        <p:nvCxnSpPr>
          <p:cNvPr id="683" name="Google Shape;683;p33"/>
          <p:cNvCxnSpPr/>
          <p:nvPr/>
        </p:nvCxnSpPr>
        <p:spPr>
          <a:xfrm>
            <a:off x="6830425" y="1981262"/>
            <a:ext cx="0" cy="366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684" name="Google Shape;684;p33"/>
          <p:cNvGrpSpPr/>
          <p:nvPr/>
        </p:nvGrpSpPr>
        <p:grpSpPr>
          <a:xfrm>
            <a:off x="3918522" y="3359205"/>
            <a:ext cx="1282707" cy="1335931"/>
            <a:chOff x="3918522" y="3286956"/>
            <a:chExt cx="1282707" cy="1335931"/>
          </a:xfrm>
        </p:grpSpPr>
        <p:sp>
          <p:nvSpPr>
            <p:cNvPr id="685" name="Google Shape;685;p33"/>
            <p:cNvSpPr/>
            <p:nvPr/>
          </p:nvSpPr>
          <p:spPr>
            <a:xfrm>
              <a:off x="4409662" y="4416181"/>
              <a:ext cx="192689" cy="133775"/>
            </a:xfrm>
            <a:custGeom>
              <a:avLst/>
              <a:gdLst/>
              <a:ahLst/>
              <a:cxnLst/>
              <a:rect l="l" t="t" r="r" b="b"/>
              <a:pathLst>
                <a:path w="16579" h="11510" extrusionOk="0">
                  <a:moveTo>
                    <a:pt x="12196" y="0"/>
                  </a:moveTo>
                  <a:cubicBezTo>
                    <a:pt x="8194" y="0"/>
                    <a:pt x="443" y="1974"/>
                    <a:pt x="443" y="1974"/>
                  </a:cubicBezTo>
                  <a:lnTo>
                    <a:pt x="1" y="9608"/>
                  </a:lnTo>
                  <a:lnTo>
                    <a:pt x="9645" y="11231"/>
                  </a:lnTo>
                  <a:cubicBezTo>
                    <a:pt x="9645" y="11231"/>
                    <a:pt x="10521" y="11509"/>
                    <a:pt x="11634" y="11509"/>
                  </a:cubicBezTo>
                  <a:cubicBezTo>
                    <a:pt x="13470" y="11509"/>
                    <a:pt x="15950" y="10751"/>
                    <a:pt x="16191" y="6732"/>
                  </a:cubicBezTo>
                  <a:cubicBezTo>
                    <a:pt x="16578" y="278"/>
                    <a:pt x="13554" y="112"/>
                    <a:pt x="13554" y="112"/>
                  </a:cubicBezTo>
                  <a:cubicBezTo>
                    <a:pt x="13184" y="34"/>
                    <a:pt x="12722" y="0"/>
                    <a:pt x="121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33"/>
            <p:cNvSpPr/>
            <p:nvPr/>
          </p:nvSpPr>
          <p:spPr>
            <a:xfrm>
              <a:off x="4012150" y="3436337"/>
              <a:ext cx="1090927" cy="580059"/>
            </a:xfrm>
            <a:custGeom>
              <a:avLst/>
              <a:gdLst/>
              <a:ahLst/>
              <a:cxnLst/>
              <a:rect l="l" t="t" r="r" b="b"/>
              <a:pathLst>
                <a:path w="79718" h="42387" extrusionOk="0">
                  <a:moveTo>
                    <a:pt x="38891" y="1"/>
                  </a:moveTo>
                  <a:lnTo>
                    <a:pt x="19325" y="5883"/>
                  </a:lnTo>
                  <a:cubicBezTo>
                    <a:pt x="18259" y="5438"/>
                    <a:pt x="17164" y="5234"/>
                    <a:pt x="16085" y="5234"/>
                  </a:cubicBezTo>
                  <a:cubicBezTo>
                    <a:pt x="8977" y="5234"/>
                    <a:pt x="2559" y="14096"/>
                    <a:pt x="9331" y="21428"/>
                  </a:cubicBezTo>
                  <a:cubicBezTo>
                    <a:pt x="9331" y="21428"/>
                    <a:pt x="0" y="37785"/>
                    <a:pt x="18846" y="41565"/>
                  </a:cubicBezTo>
                  <a:cubicBezTo>
                    <a:pt x="21721" y="42140"/>
                    <a:pt x="24208" y="42387"/>
                    <a:pt x="26360" y="42387"/>
                  </a:cubicBezTo>
                  <a:cubicBezTo>
                    <a:pt x="36413" y="42387"/>
                    <a:pt x="39151" y="37010"/>
                    <a:pt x="39849" y="34687"/>
                  </a:cubicBezTo>
                  <a:cubicBezTo>
                    <a:pt x="40563" y="37010"/>
                    <a:pt x="43304" y="42387"/>
                    <a:pt x="53357" y="42387"/>
                  </a:cubicBezTo>
                  <a:cubicBezTo>
                    <a:pt x="55509" y="42387"/>
                    <a:pt x="57997" y="42140"/>
                    <a:pt x="60871" y="41565"/>
                  </a:cubicBezTo>
                  <a:cubicBezTo>
                    <a:pt x="79717" y="37785"/>
                    <a:pt x="70368" y="21447"/>
                    <a:pt x="70368" y="21447"/>
                  </a:cubicBezTo>
                  <a:cubicBezTo>
                    <a:pt x="77156" y="14098"/>
                    <a:pt x="70739" y="5234"/>
                    <a:pt x="63632" y="5234"/>
                  </a:cubicBezTo>
                  <a:cubicBezTo>
                    <a:pt x="62553" y="5234"/>
                    <a:pt x="61459" y="5438"/>
                    <a:pt x="60392" y="5883"/>
                  </a:cubicBezTo>
                  <a:lnTo>
                    <a:pt x="408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33"/>
            <p:cNvSpPr/>
            <p:nvPr/>
          </p:nvSpPr>
          <p:spPr>
            <a:xfrm>
              <a:off x="4234452" y="4160562"/>
              <a:ext cx="623576" cy="222597"/>
            </a:xfrm>
            <a:custGeom>
              <a:avLst/>
              <a:gdLst/>
              <a:ahLst/>
              <a:cxnLst/>
              <a:rect l="l" t="t" r="r" b="b"/>
              <a:pathLst>
                <a:path w="45567" h="16266" extrusionOk="0">
                  <a:moveTo>
                    <a:pt x="1" y="1"/>
                  </a:moveTo>
                  <a:lnTo>
                    <a:pt x="1" y="16265"/>
                  </a:lnTo>
                  <a:lnTo>
                    <a:pt x="45567" y="16265"/>
                  </a:lnTo>
                  <a:lnTo>
                    <a:pt x="455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33"/>
            <p:cNvSpPr/>
            <p:nvPr/>
          </p:nvSpPr>
          <p:spPr>
            <a:xfrm>
              <a:off x="3918522" y="4191256"/>
              <a:ext cx="925395" cy="356435"/>
            </a:xfrm>
            <a:custGeom>
              <a:avLst/>
              <a:gdLst/>
              <a:ahLst/>
              <a:cxnLst/>
              <a:rect l="l" t="t" r="r" b="b"/>
              <a:pathLst>
                <a:path w="67622" h="26046" extrusionOk="0">
                  <a:moveTo>
                    <a:pt x="15395" y="0"/>
                  </a:moveTo>
                  <a:cubicBezTo>
                    <a:pt x="11476" y="0"/>
                    <a:pt x="7066" y="1286"/>
                    <a:pt x="4758" y="6296"/>
                  </a:cubicBezTo>
                  <a:cubicBezTo>
                    <a:pt x="1" y="16585"/>
                    <a:pt x="19381" y="18854"/>
                    <a:pt x="19381" y="18854"/>
                  </a:cubicBezTo>
                  <a:lnTo>
                    <a:pt x="58936" y="24386"/>
                  </a:lnTo>
                  <a:cubicBezTo>
                    <a:pt x="62937" y="24957"/>
                    <a:pt x="67179" y="26045"/>
                    <a:pt x="67179" y="26045"/>
                  </a:cubicBezTo>
                  <a:lnTo>
                    <a:pt x="67621" y="18411"/>
                  </a:lnTo>
                  <a:cubicBezTo>
                    <a:pt x="66588" y="18300"/>
                    <a:pt x="65427" y="18116"/>
                    <a:pt x="64247" y="17876"/>
                  </a:cubicBezTo>
                  <a:lnTo>
                    <a:pt x="23106" y="1428"/>
                  </a:lnTo>
                  <a:cubicBezTo>
                    <a:pt x="23106" y="1428"/>
                    <a:pt x="19524" y="0"/>
                    <a:pt x="15395" y="0"/>
                  </a:cubicBezTo>
                  <a:close/>
                </a:path>
              </a:pathLst>
            </a:custGeom>
            <a:solidFill>
              <a:srgbClr val="FBB3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33"/>
            <p:cNvSpPr/>
            <p:nvPr/>
          </p:nvSpPr>
          <p:spPr>
            <a:xfrm>
              <a:off x="4348265" y="4264030"/>
              <a:ext cx="510772" cy="345227"/>
            </a:xfrm>
            <a:custGeom>
              <a:avLst/>
              <a:gdLst/>
              <a:ahLst/>
              <a:cxnLst/>
              <a:rect l="l" t="t" r="r" b="b"/>
              <a:pathLst>
                <a:path w="37324" h="25227" extrusionOk="0">
                  <a:moveTo>
                    <a:pt x="5367" y="0"/>
                  </a:moveTo>
                  <a:lnTo>
                    <a:pt x="0" y="19787"/>
                  </a:lnTo>
                  <a:lnTo>
                    <a:pt x="37324" y="25227"/>
                  </a:lnTo>
                  <a:lnTo>
                    <a:pt x="37010" y="8907"/>
                  </a:lnTo>
                  <a:lnTo>
                    <a:pt x="536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33"/>
            <p:cNvSpPr/>
            <p:nvPr/>
          </p:nvSpPr>
          <p:spPr>
            <a:xfrm>
              <a:off x="4426744" y="4278919"/>
              <a:ext cx="71175" cy="245300"/>
            </a:xfrm>
            <a:custGeom>
              <a:avLst/>
              <a:gdLst/>
              <a:ahLst/>
              <a:cxnLst/>
              <a:rect l="l" t="t" r="r" b="b"/>
              <a:pathLst>
                <a:path w="5201" h="17925" fill="none" extrusionOk="0">
                  <a:moveTo>
                    <a:pt x="5201" y="0"/>
                  </a:moveTo>
                  <a:lnTo>
                    <a:pt x="0" y="17924"/>
                  </a:lnTo>
                </a:path>
              </a:pathLst>
            </a:custGeom>
            <a:noFill/>
            <a:ln w="25350" cap="flat" cmpd="sng">
              <a:solidFill>
                <a:schemeClr val="lt1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33"/>
            <p:cNvSpPr/>
            <p:nvPr/>
          </p:nvSpPr>
          <p:spPr>
            <a:xfrm>
              <a:off x="4359116" y="4280178"/>
              <a:ext cx="71175" cy="245300"/>
            </a:xfrm>
            <a:custGeom>
              <a:avLst/>
              <a:gdLst/>
              <a:ahLst/>
              <a:cxnLst/>
              <a:rect l="l" t="t" r="r" b="b"/>
              <a:pathLst>
                <a:path w="5201" h="17925" fill="none" extrusionOk="0">
                  <a:moveTo>
                    <a:pt x="5201" y="1"/>
                  </a:moveTo>
                  <a:lnTo>
                    <a:pt x="0" y="17925"/>
                  </a:lnTo>
                </a:path>
              </a:pathLst>
            </a:custGeom>
            <a:noFill/>
            <a:ln w="25350" cap="flat" cmpd="sng">
              <a:solidFill>
                <a:schemeClr val="lt1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33"/>
            <p:cNvSpPr/>
            <p:nvPr/>
          </p:nvSpPr>
          <p:spPr>
            <a:xfrm>
              <a:off x="4275847" y="4204886"/>
              <a:ext cx="925381" cy="356421"/>
            </a:xfrm>
            <a:custGeom>
              <a:avLst/>
              <a:gdLst/>
              <a:ahLst/>
              <a:cxnLst/>
              <a:rect l="l" t="t" r="r" b="b"/>
              <a:pathLst>
                <a:path w="67621" h="26045" extrusionOk="0">
                  <a:moveTo>
                    <a:pt x="52229" y="0"/>
                  </a:moveTo>
                  <a:cubicBezTo>
                    <a:pt x="48098" y="0"/>
                    <a:pt x="44515" y="1427"/>
                    <a:pt x="44515" y="1427"/>
                  </a:cubicBezTo>
                  <a:lnTo>
                    <a:pt x="3375" y="17894"/>
                  </a:lnTo>
                  <a:cubicBezTo>
                    <a:pt x="2195" y="18116"/>
                    <a:pt x="1051" y="18300"/>
                    <a:pt x="0" y="18411"/>
                  </a:cubicBezTo>
                  <a:lnTo>
                    <a:pt x="443" y="26045"/>
                  </a:lnTo>
                  <a:cubicBezTo>
                    <a:pt x="443" y="26045"/>
                    <a:pt x="4702" y="24957"/>
                    <a:pt x="8685" y="24404"/>
                  </a:cubicBezTo>
                  <a:lnTo>
                    <a:pt x="48240" y="18853"/>
                  </a:lnTo>
                  <a:cubicBezTo>
                    <a:pt x="48240" y="18853"/>
                    <a:pt x="67621" y="16585"/>
                    <a:pt x="62881" y="6296"/>
                  </a:cubicBezTo>
                  <a:cubicBezTo>
                    <a:pt x="60565" y="1285"/>
                    <a:pt x="56150" y="0"/>
                    <a:pt x="52229" y="0"/>
                  </a:cubicBezTo>
                  <a:close/>
                </a:path>
              </a:pathLst>
            </a:custGeom>
            <a:solidFill>
              <a:srgbClr val="FBB3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33"/>
            <p:cNvSpPr/>
            <p:nvPr/>
          </p:nvSpPr>
          <p:spPr>
            <a:xfrm>
              <a:off x="4260699" y="4277660"/>
              <a:ext cx="510772" cy="345227"/>
            </a:xfrm>
            <a:custGeom>
              <a:avLst/>
              <a:gdLst/>
              <a:ahLst/>
              <a:cxnLst/>
              <a:rect l="l" t="t" r="r" b="b"/>
              <a:pathLst>
                <a:path w="37324" h="25227" extrusionOk="0">
                  <a:moveTo>
                    <a:pt x="31958" y="0"/>
                  </a:moveTo>
                  <a:lnTo>
                    <a:pt x="333" y="8907"/>
                  </a:lnTo>
                  <a:lnTo>
                    <a:pt x="1" y="25226"/>
                  </a:lnTo>
                  <a:lnTo>
                    <a:pt x="37324" y="19787"/>
                  </a:lnTo>
                  <a:lnTo>
                    <a:pt x="3195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33"/>
            <p:cNvSpPr/>
            <p:nvPr/>
          </p:nvSpPr>
          <p:spPr>
            <a:xfrm>
              <a:off x="4621801" y="4292549"/>
              <a:ext cx="71175" cy="245300"/>
            </a:xfrm>
            <a:custGeom>
              <a:avLst/>
              <a:gdLst/>
              <a:ahLst/>
              <a:cxnLst/>
              <a:rect l="l" t="t" r="r" b="b"/>
              <a:pathLst>
                <a:path w="5201" h="17925" fill="none" extrusionOk="0">
                  <a:moveTo>
                    <a:pt x="1" y="0"/>
                  </a:moveTo>
                  <a:lnTo>
                    <a:pt x="5201" y="17924"/>
                  </a:lnTo>
                </a:path>
              </a:pathLst>
            </a:custGeom>
            <a:noFill/>
            <a:ln w="25350" cap="flat" cmpd="sng">
              <a:solidFill>
                <a:schemeClr val="lt1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33"/>
            <p:cNvSpPr/>
            <p:nvPr/>
          </p:nvSpPr>
          <p:spPr>
            <a:xfrm>
              <a:off x="4689429" y="4293808"/>
              <a:ext cx="71175" cy="245300"/>
            </a:xfrm>
            <a:custGeom>
              <a:avLst/>
              <a:gdLst/>
              <a:ahLst/>
              <a:cxnLst/>
              <a:rect l="l" t="t" r="r" b="b"/>
              <a:pathLst>
                <a:path w="5201" h="17925" fill="none" extrusionOk="0">
                  <a:moveTo>
                    <a:pt x="1" y="0"/>
                  </a:moveTo>
                  <a:lnTo>
                    <a:pt x="5201" y="17924"/>
                  </a:lnTo>
                </a:path>
              </a:pathLst>
            </a:custGeom>
            <a:noFill/>
            <a:ln w="25350" cap="flat" cmpd="sng">
              <a:solidFill>
                <a:schemeClr val="lt1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33"/>
            <p:cNvSpPr/>
            <p:nvPr/>
          </p:nvSpPr>
          <p:spPr>
            <a:xfrm>
              <a:off x="4310660" y="3772715"/>
              <a:ext cx="484539" cy="441117"/>
            </a:xfrm>
            <a:custGeom>
              <a:avLst/>
              <a:gdLst/>
              <a:ahLst/>
              <a:cxnLst/>
              <a:rect l="l" t="t" r="r" b="b"/>
              <a:pathLst>
                <a:path w="35407" h="32234" extrusionOk="0">
                  <a:moveTo>
                    <a:pt x="941" y="0"/>
                  </a:moveTo>
                  <a:cubicBezTo>
                    <a:pt x="941" y="0"/>
                    <a:pt x="1" y="8501"/>
                    <a:pt x="5072" y="18016"/>
                  </a:cubicBezTo>
                  <a:cubicBezTo>
                    <a:pt x="5072" y="18016"/>
                    <a:pt x="7266" y="24950"/>
                    <a:pt x="4132" y="32234"/>
                  </a:cubicBezTo>
                  <a:lnTo>
                    <a:pt x="31294" y="32234"/>
                  </a:lnTo>
                  <a:cubicBezTo>
                    <a:pt x="28159" y="24950"/>
                    <a:pt x="30354" y="18016"/>
                    <a:pt x="30354" y="18016"/>
                  </a:cubicBezTo>
                  <a:cubicBezTo>
                    <a:pt x="35406" y="8501"/>
                    <a:pt x="34484" y="0"/>
                    <a:pt x="344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33"/>
            <p:cNvSpPr/>
            <p:nvPr/>
          </p:nvSpPr>
          <p:spPr>
            <a:xfrm>
              <a:off x="4435571" y="3772715"/>
              <a:ext cx="236980" cy="68657"/>
            </a:xfrm>
            <a:custGeom>
              <a:avLst/>
              <a:gdLst/>
              <a:ahLst/>
              <a:cxnLst/>
              <a:rect l="l" t="t" r="r" b="b"/>
              <a:pathLst>
                <a:path w="17317" h="5017" extrusionOk="0">
                  <a:moveTo>
                    <a:pt x="1" y="0"/>
                  </a:moveTo>
                  <a:lnTo>
                    <a:pt x="8778" y="5016"/>
                  </a:lnTo>
                  <a:lnTo>
                    <a:pt x="17316" y="0"/>
                  </a:lnTo>
                  <a:close/>
                </a:path>
              </a:pathLst>
            </a:custGeom>
            <a:solidFill>
              <a:srgbClr val="FBB3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33"/>
            <p:cNvSpPr/>
            <p:nvPr/>
          </p:nvSpPr>
          <p:spPr>
            <a:xfrm>
              <a:off x="4070692" y="3944812"/>
              <a:ext cx="271288" cy="294183"/>
            </a:xfrm>
            <a:custGeom>
              <a:avLst/>
              <a:gdLst/>
              <a:ahLst/>
              <a:cxnLst/>
              <a:rect l="l" t="t" r="r" b="b"/>
              <a:pathLst>
                <a:path w="19824" h="21497" extrusionOk="0">
                  <a:moveTo>
                    <a:pt x="6325" y="1"/>
                  </a:moveTo>
                  <a:lnTo>
                    <a:pt x="1752" y="11618"/>
                  </a:lnTo>
                  <a:cubicBezTo>
                    <a:pt x="0" y="16099"/>
                    <a:pt x="3006" y="21004"/>
                    <a:pt x="7800" y="21465"/>
                  </a:cubicBezTo>
                  <a:cubicBezTo>
                    <a:pt x="8025" y="21486"/>
                    <a:pt x="8248" y="21496"/>
                    <a:pt x="8470" y="21496"/>
                  </a:cubicBezTo>
                  <a:cubicBezTo>
                    <a:pt x="11386" y="21496"/>
                    <a:pt x="14044" y="19726"/>
                    <a:pt x="15158" y="16984"/>
                  </a:cubicBezTo>
                  <a:lnTo>
                    <a:pt x="19823" y="5514"/>
                  </a:lnTo>
                  <a:lnTo>
                    <a:pt x="6325" y="1"/>
                  </a:lnTo>
                  <a:close/>
                </a:path>
              </a:pathLst>
            </a:custGeom>
            <a:solidFill>
              <a:srgbClr val="FBB3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33"/>
            <p:cNvSpPr/>
            <p:nvPr/>
          </p:nvSpPr>
          <p:spPr>
            <a:xfrm>
              <a:off x="4157491" y="3772715"/>
              <a:ext cx="285178" cy="247572"/>
            </a:xfrm>
            <a:custGeom>
              <a:avLst/>
              <a:gdLst/>
              <a:ahLst/>
              <a:cxnLst/>
              <a:rect l="l" t="t" r="r" b="b"/>
              <a:pathLst>
                <a:path w="20839" h="18091" extrusionOk="0">
                  <a:moveTo>
                    <a:pt x="10235" y="0"/>
                  </a:moveTo>
                  <a:cubicBezTo>
                    <a:pt x="7045" y="0"/>
                    <a:pt x="4187" y="1937"/>
                    <a:pt x="3025" y="4905"/>
                  </a:cubicBezTo>
                  <a:lnTo>
                    <a:pt x="1" y="12595"/>
                  </a:lnTo>
                  <a:lnTo>
                    <a:pt x="13480" y="18090"/>
                  </a:lnTo>
                  <a:lnTo>
                    <a:pt x="2083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33"/>
            <p:cNvSpPr/>
            <p:nvPr/>
          </p:nvSpPr>
          <p:spPr>
            <a:xfrm>
              <a:off x="4094160" y="4082218"/>
              <a:ext cx="535747" cy="156595"/>
            </a:xfrm>
            <a:custGeom>
              <a:avLst/>
              <a:gdLst/>
              <a:ahLst/>
              <a:cxnLst/>
              <a:rect l="l" t="t" r="r" b="b"/>
              <a:pathLst>
                <a:path w="39149" h="11443" extrusionOk="0">
                  <a:moveTo>
                    <a:pt x="12795" y="1"/>
                  </a:moveTo>
                  <a:cubicBezTo>
                    <a:pt x="9939" y="1"/>
                    <a:pt x="7111" y="362"/>
                    <a:pt x="4463" y="1245"/>
                  </a:cubicBezTo>
                  <a:cubicBezTo>
                    <a:pt x="2895" y="1761"/>
                    <a:pt x="1660" y="2978"/>
                    <a:pt x="1143" y="4546"/>
                  </a:cubicBezTo>
                  <a:cubicBezTo>
                    <a:pt x="0" y="7939"/>
                    <a:pt x="2508" y="11442"/>
                    <a:pt x="6104" y="11442"/>
                  </a:cubicBezTo>
                  <a:lnTo>
                    <a:pt x="36807" y="11442"/>
                  </a:lnTo>
                  <a:lnTo>
                    <a:pt x="39149" y="7367"/>
                  </a:lnTo>
                  <a:cubicBezTo>
                    <a:pt x="39149" y="7367"/>
                    <a:pt x="25689" y="1"/>
                    <a:pt x="12795" y="1"/>
                  </a:cubicBezTo>
                  <a:close/>
                </a:path>
              </a:pathLst>
            </a:custGeom>
            <a:solidFill>
              <a:srgbClr val="FBB3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33"/>
            <p:cNvSpPr/>
            <p:nvPr/>
          </p:nvSpPr>
          <p:spPr>
            <a:xfrm>
              <a:off x="4491841" y="4082218"/>
              <a:ext cx="535761" cy="156595"/>
            </a:xfrm>
            <a:custGeom>
              <a:avLst/>
              <a:gdLst/>
              <a:ahLst/>
              <a:cxnLst/>
              <a:rect l="l" t="t" r="r" b="b"/>
              <a:pathLst>
                <a:path w="39150" h="11443" extrusionOk="0">
                  <a:moveTo>
                    <a:pt x="26355" y="1"/>
                  </a:moveTo>
                  <a:cubicBezTo>
                    <a:pt x="13460" y="1"/>
                    <a:pt x="1" y="7367"/>
                    <a:pt x="1" y="7367"/>
                  </a:cubicBezTo>
                  <a:lnTo>
                    <a:pt x="2343" y="11442"/>
                  </a:lnTo>
                  <a:lnTo>
                    <a:pt x="33046" y="11442"/>
                  </a:lnTo>
                  <a:cubicBezTo>
                    <a:pt x="36642" y="11442"/>
                    <a:pt x="39150" y="7939"/>
                    <a:pt x="38006" y="4546"/>
                  </a:cubicBezTo>
                  <a:cubicBezTo>
                    <a:pt x="37490" y="2978"/>
                    <a:pt x="36255" y="1761"/>
                    <a:pt x="34687" y="1245"/>
                  </a:cubicBezTo>
                  <a:cubicBezTo>
                    <a:pt x="32039" y="362"/>
                    <a:pt x="29211" y="1"/>
                    <a:pt x="26355" y="1"/>
                  </a:cubicBezTo>
                  <a:close/>
                </a:path>
              </a:pathLst>
            </a:custGeom>
            <a:solidFill>
              <a:srgbClr val="FBB3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33"/>
            <p:cNvSpPr/>
            <p:nvPr/>
          </p:nvSpPr>
          <p:spPr>
            <a:xfrm>
              <a:off x="4781032" y="3944812"/>
              <a:ext cx="271548" cy="294183"/>
            </a:xfrm>
            <a:custGeom>
              <a:avLst/>
              <a:gdLst/>
              <a:ahLst/>
              <a:cxnLst/>
              <a:rect l="l" t="t" r="r" b="b"/>
              <a:pathLst>
                <a:path w="19843" h="21497" extrusionOk="0">
                  <a:moveTo>
                    <a:pt x="13499" y="1"/>
                  </a:moveTo>
                  <a:lnTo>
                    <a:pt x="1" y="5514"/>
                  </a:lnTo>
                  <a:lnTo>
                    <a:pt x="4666" y="16984"/>
                  </a:lnTo>
                  <a:cubicBezTo>
                    <a:pt x="5780" y="19726"/>
                    <a:pt x="8454" y="21496"/>
                    <a:pt x="11372" y="21496"/>
                  </a:cubicBezTo>
                  <a:cubicBezTo>
                    <a:pt x="11594" y="21496"/>
                    <a:pt x="11818" y="21486"/>
                    <a:pt x="12042" y="21465"/>
                  </a:cubicBezTo>
                  <a:cubicBezTo>
                    <a:pt x="16818" y="21004"/>
                    <a:pt x="19842" y="16099"/>
                    <a:pt x="18072" y="11618"/>
                  </a:cubicBezTo>
                  <a:lnTo>
                    <a:pt x="13499" y="1"/>
                  </a:lnTo>
                  <a:close/>
                </a:path>
              </a:pathLst>
            </a:custGeom>
            <a:solidFill>
              <a:srgbClr val="FBB3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33"/>
            <p:cNvSpPr/>
            <p:nvPr/>
          </p:nvSpPr>
          <p:spPr>
            <a:xfrm>
              <a:off x="4680343" y="3772715"/>
              <a:ext cx="285424" cy="247572"/>
            </a:xfrm>
            <a:custGeom>
              <a:avLst/>
              <a:gdLst/>
              <a:ahLst/>
              <a:cxnLst/>
              <a:rect l="l" t="t" r="r" b="b"/>
              <a:pathLst>
                <a:path w="20857" h="18091" extrusionOk="0">
                  <a:moveTo>
                    <a:pt x="1" y="0"/>
                  </a:moveTo>
                  <a:lnTo>
                    <a:pt x="7359" y="18090"/>
                  </a:lnTo>
                  <a:lnTo>
                    <a:pt x="20857" y="12595"/>
                  </a:lnTo>
                  <a:lnTo>
                    <a:pt x="17833" y="4905"/>
                  </a:lnTo>
                  <a:cubicBezTo>
                    <a:pt x="16652" y="1937"/>
                    <a:pt x="13794" y="0"/>
                    <a:pt x="106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33"/>
            <p:cNvSpPr/>
            <p:nvPr/>
          </p:nvSpPr>
          <p:spPr>
            <a:xfrm>
              <a:off x="4241773" y="4210538"/>
              <a:ext cx="631650" cy="31051"/>
            </a:xfrm>
            <a:custGeom>
              <a:avLst/>
              <a:gdLst/>
              <a:ahLst/>
              <a:cxnLst/>
              <a:rect l="l" t="t" r="r" b="b"/>
              <a:pathLst>
                <a:path w="46157" h="2269" extrusionOk="0">
                  <a:moveTo>
                    <a:pt x="1" y="0"/>
                  </a:moveTo>
                  <a:lnTo>
                    <a:pt x="1" y="2268"/>
                  </a:lnTo>
                  <a:lnTo>
                    <a:pt x="46157" y="2268"/>
                  </a:lnTo>
                  <a:lnTo>
                    <a:pt x="46157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33"/>
            <p:cNvSpPr/>
            <p:nvPr/>
          </p:nvSpPr>
          <p:spPr>
            <a:xfrm>
              <a:off x="4275847" y="3880974"/>
              <a:ext cx="563514" cy="360622"/>
            </a:xfrm>
            <a:custGeom>
              <a:avLst/>
              <a:gdLst/>
              <a:ahLst/>
              <a:cxnLst/>
              <a:rect l="l" t="t" r="r" b="b"/>
              <a:pathLst>
                <a:path w="41178" h="26352" extrusionOk="0">
                  <a:moveTo>
                    <a:pt x="1660" y="0"/>
                  </a:moveTo>
                  <a:cubicBezTo>
                    <a:pt x="738" y="0"/>
                    <a:pt x="0" y="738"/>
                    <a:pt x="0" y="1641"/>
                  </a:cubicBezTo>
                  <a:lnTo>
                    <a:pt x="0" y="26351"/>
                  </a:lnTo>
                  <a:lnTo>
                    <a:pt x="41177" y="26351"/>
                  </a:lnTo>
                  <a:lnTo>
                    <a:pt x="41177" y="1641"/>
                  </a:lnTo>
                  <a:cubicBezTo>
                    <a:pt x="41177" y="738"/>
                    <a:pt x="40440" y="0"/>
                    <a:pt x="395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33"/>
            <p:cNvSpPr/>
            <p:nvPr/>
          </p:nvSpPr>
          <p:spPr>
            <a:xfrm>
              <a:off x="4519606" y="4035663"/>
              <a:ext cx="74705" cy="74445"/>
            </a:xfrm>
            <a:custGeom>
              <a:avLst/>
              <a:gdLst/>
              <a:ahLst/>
              <a:cxnLst/>
              <a:rect l="l" t="t" r="r" b="b"/>
              <a:pathLst>
                <a:path w="5459" h="5440" extrusionOk="0">
                  <a:moveTo>
                    <a:pt x="2730" y="0"/>
                  </a:moveTo>
                  <a:cubicBezTo>
                    <a:pt x="1217" y="0"/>
                    <a:pt x="0" y="1217"/>
                    <a:pt x="0" y="2711"/>
                  </a:cubicBezTo>
                  <a:cubicBezTo>
                    <a:pt x="0" y="4223"/>
                    <a:pt x="1217" y="5440"/>
                    <a:pt x="2730" y="5440"/>
                  </a:cubicBezTo>
                  <a:cubicBezTo>
                    <a:pt x="4242" y="5440"/>
                    <a:pt x="5459" y="4223"/>
                    <a:pt x="5459" y="2711"/>
                  </a:cubicBezTo>
                  <a:cubicBezTo>
                    <a:pt x="5459" y="1217"/>
                    <a:pt x="4242" y="0"/>
                    <a:pt x="2730" y="0"/>
                  </a:cubicBez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33"/>
            <p:cNvSpPr/>
            <p:nvPr/>
          </p:nvSpPr>
          <p:spPr>
            <a:xfrm>
              <a:off x="4500175" y="3663705"/>
              <a:ext cx="103731" cy="125175"/>
            </a:xfrm>
            <a:custGeom>
              <a:avLst/>
              <a:gdLst/>
              <a:ahLst/>
              <a:cxnLst/>
              <a:rect l="l" t="t" r="r" b="b"/>
              <a:pathLst>
                <a:path w="7580" h="9147" extrusionOk="0">
                  <a:moveTo>
                    <a:pt x="1" y="0"/>
                  </a:moveTo>
                  <a:lnTo>
                    <a:pt x="1" y="9147"/>
                  </a:lnTo>
                  <a:lnTo>
                    <a:pt x="7579" y="9147"/>
                  </a:lnTo>
                  <a:lnTo>
                    <a:pt x="7579" y="0"/>
                  </a:lnTo>
                  <a:close/>
                </a:path>
              </a:pathLst>
            </a:custGeom>
            <a:solidFill>
              <a:srgbClr val="FBB3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33"/>
            <p:cNvSpPr/>
            <p:nvPr/>
          </p:nvSpPr>
          <p:spPr>
            <a:xfrm>
              <a:off x="4500175" y="3648556"/>
              <a:ext cx="103731" cy="94904"/>
            </a:xfrm>
            <a:custGeom>
              <a:avLst/>
              <a:gdLst/>
              <a:ahLst/>
              <a:cxnLst/>
              <a:rect l="l" t="t" r="r" b="b"/>
              <a:pathLst>
                <a:path w="7580" h="6935" extrusionOk="0">
                  <a:moveTo>
                    <a:pt x="7579" y="1"/>
                  </a:moveTo>
                  <a:lnTo>
                    <a:pt x="1" y="2638"/>
                  </a:lnTo>
                  <a:lnTo>
                    <a:pt x="7579" y="6934"/>
                  </a:lnTo>
                  <a:lnTo>
                    <a:pt x="7579" y="1"/>
                  </a:lnTo>
                  <a:close/>
                </a:path>
              </a:pathLst>
            </a:custGeom>
            <a:solidFill>
              <a:srgbClr val="EE8D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33"/>
            <p:cNvSpPr/>
            <p:nvPr/>
          </p:nvSpPr>
          <p:spPr>
            <a:xfrm>
              <a:off x="4327574" y="3286956"/>
              <a:ext cx="447179" cy="355573"/>
            </a:xfrm>
            <a:custGeom>
              <a:avLst/>
              <a:gdLst/>
              <a:ahLst/>
              <a:cxnLst/>
              <a:rect l="l" t="t" r="r" b="b"/>
              <a:pathLst>
                <a:path w="32677" h="25983" extrusionOk="0">
                  <a:moveTo>
                    <a:pt x="16338" y="0"/>
                  </a:moveTo>
                  <a:cubicBezTo>
                    <a:pt x="7303" y="0"/>
                    <a:pt x="0" y="5809"/>
                    <a:pt x="0" y="13000"/>
                  </a:cubicBezTo>
                  <a:cubicBezTo>
                    <a:pt x="0" y="20174"/>
                    <a:pt x="7303" y="25982"/>
                    <a:pt x="16338" y="25982"/>
                  </a:cubicBezTo>
                  <a:cubicBezTo>
                    <a:pt x="25356" y="25982"/>
                    <a:pt x="32676" y="20174"/>
                    <a:pt x="32676" y="13000"/>
                  </a:cubicBezTo>
                  <a:cubicBezTo>
                    <a:pt x="32676" y="5809"/>
                    <a:pt x="25356" y="0"/>
                    <a:pt x="163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33"/>
            <p:cNvSpPr/>
            <p:nvPr/>
          </p:nvSpPr>
          <p:spPr>
            <a:xfrm>
              <a:off x="4317475" y="3325971"/>
              <a:ext cx="456526" cy="362484"/>
            </a:xfrm>
            <a:custGeom>
              <a:avLst/>
              <a:gdLst/>
              <a:ahLst/>
              <a:cxnLst/>
              <a:rect l="l" t="t" r="r" b="b"/>
              <a:pathLst>
                <a:path w="33360" h="26488" extrusionOk="0">
                  <a:moveTo>
                    <a:pt x="18059" y="0"/>
                  </a:moveTo>
                  <a:cubicBezTo>
                    <a:pt x="17656" y="0"/>
                    <a:pt x="17243" y="9"/>
                    <a:pt x="16818" y="26"/>
                  </a:cubicBezTo>
                  <a:cubicBezTo>
                    <a:pt x="3763" y="524"/>
                    <a:pt x="1550" y="8803"/>
                    <a:pt x="1550" y="8803"/>
                  </a:cubicBezTo>
                  <a:cubicBezTo>
                    <a:pt x="1550" y="8803"/>
                    <a:pt x="1" y="26487"/>
                    <a:pt x="16781" y="26487"/>
                  </a:cubicBezTo>
                  <a:cubicBezTo>
                    <a:pt x="29560" y="26487"/>
                    <a:pt x="32400" y="17581"/>
                    <a:pt x="32990" y="12159"/>
                  </a:cubicBezTo>
                  <a:cubicBezTo>
                    <a:pt x="33359" y="8637"/>
                    <a:pt x="31902" y="5170"/>
                    <a:pt x="29044" y="3068"/>
                  </a:cubicBezTo>
                  <a:cubicBezTo>
                    <a:pt x="26783" y="1407"/>
                    <a:pt x="23314" y="0"/>
                    <a:pt x="18059" y="0"/>
                  </a:cubicBezTo>
                  <a:close/>
                </a:path>
              </a:pathLst>
            </a:custGeom>
            <a:solidFill>
              <a:srgbClr val="FBB3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33"/>
            <p:cNvSpPr/>
            <p:nvPr/>
          </p:nvSpPr>
          <p:spPr>
            <a:xfrm>
              <a:off x="4319747" y="3322030"/>
              <a:ext cx="240251" cy="167571"/>
            </a:xfrm>
            <a:custGeom>
              <a:avLst/>
              <a:gdLst/>
              <a:ahLst/>
              <a:cxnLst/>
              <a:rect l="l" t="t" r="r" b="b"/>
              <a:pathLst>
                <a:path w="17556" h="12245" extrusionOk="0">
                  <a:moveTo>
                    <a:pt x="14647" y="0"/>
                  </a:moveTo>
                  <a:cubicBezTo>
                    <a:pt x="12046" y="0"/>
                    <a:pt x="8138" y="448"/>
                    <a:pt x="4777" y="2674"/>
                  </a:cubicBezTo>
                  <a:cubicBezTo>
                    <a:pt x="1" y="5809"/>
                    <a:pt x="1328" y="12244"/>
                    <a:pt x="1328" y="12244"/>
                  </a:cubicBezTo>
                  <a:cubicBezTo>
                    <a:pt x="1328" y="12244"/>
                    <a:pt x="14200" y="10659"/>
                    <a:pt x="17556" y="203"/>
                  </a:cubicBezTo>
                  <a:cubicBezTo>
                    <a:pt x="17556" y="203"/>
                    <a:pt x="16397" y="0"/>
                    <a:pt x="1464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33"/>
            <p:cNvSpPr/>
            <p:nvPr/>
          </p:nvSpPr>
          <p:spPr>
            <a:xfrm>
              <a:off x="4541816" y="3320976"/>
              <a:ext cx="241003" cy="161809"/>
            </a:xfrm>
            <a:custGeom>
              <a:avLst/>
              <a:gdLst/>
              <a:ahLst/>
              <a:cxnLst/>
              <a:rect l="l" t="t" r="r" b="b"/>
              <a:pathLst>
                <a:path w="17611" h="11824" extrusionOk="0">
                  <a:moveTo>
                    <a:pt x="2990" y="1"/>
                  </a:moveTo>
                  <a:cubicBezTo>
                    <a:pt x="1182" y="1"/>
                    <a:pt x="0" y="243"/>
                    <a:pt x="0" y="243"/>
                  </a:cubicBezTo>
                  <a:cubicBezTo>
                    <a:pt x="2029" y="11049"/>
                    <a:pt x="16725" y="11824"/>
                    <a:pt x="16725" y="11824"/>
                  </a:cubicBezTo>
                  <a:cubicBezTo>
                    <a:pt x="16725" y="11824"/>
                    <a:pt x="17611" y="5628"/>
                    <a:pt x="12189" y="2401"/>
                  </a:cubicBezTo>
                  <a:cubicBezTo>
                    <a:pt x="8880" y="426"/>
                    <a:pt x="5385" y="1"/>
                    <a:pt x="299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33"/>
            <p:cNvSpPr/>
            <p:nvPr/>
          </p:nvSpPr>
          <p:spPr>
            <a:xfrm>
              <a:off x="4260699" y="3478225"/>
              <a:ext cx="113324" cy="103485"/>
            </a:xfrm>
            <a:custGeom>
              <a:avLst/>
              <a:gdLst/>
              <a:ahLst/>
              <a:cxnLst/>
              <a:rect l="l" t="t" r="r" b="b"/>
              <a:pathLst>
                <a:path w="8281" h="7562" extrusionOk="0">
                  <a:moveTo>
                    <a:pt x="4131" y="1"/>
                  </a:moveTo>
                  <a:cubicBezTo>
                    <a:pt x="1845" y="1"/>
                    <a:pt x="1" y="1697"/>
                    <a:pt x="1" y="3781"/>
                  </a:cubicBezTo>
                  <a:cubicBezTo>
                    <a:pt x="1" y="5865"/>
                    <a:pt x="1845" y="7561"/>
                    <a:pt x="4131" y="7561"/>
                  </a:cubicBezTo>
                  <a:cubicBezTo>
                    <a:pt x="6436" y="7561"/>
                    <a:pt x="8280" y="5865"/>
                    <a:pt x="8280" y="3781"/>
                  </a:cubicBezTo>
                  <a:cubicBezTo>
                    <a:pt x="8280" y="1697"/>
                    <a:pt x="6436" y="1"/>
                    <a:pt x="4131" y="1"/>
                  </a:cubicBezTo>
                  <a:close/>
                </a:path>
              </a:pathLst>
            </a:custGeom>
            <a:solidFill>
              <a:srgbClr val="FBB3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33"/>
            <p:cNvSpPr/>
            <p:nvPr/>
          </p:nvSpPr>
          <p:spPr>
            <a:xfrm>
              <a:off x="4295279" y="3509015"/>
              <a:ext cx="35088" cy="43162"/>
            </a:xfrm>
            <a:custGeom>
              <a:avLst/>
              <a:gdLst/>
              <a:ahLst/>
              <a:cxnLst/>
              <a:rect l="l" t="t" r="r" b="b"/>
              <a:pathLst>
                <a:path w="2564" h="3154" fill="none" extrusionOk="0">
                  <a:moveTo>
                    <a:pt x="0" y="701"/>
                  </a:moveTo>
                  <a:cubicBezTo>
                    <a:pt x="0" y="701"/>
                    <a:pt x="2434" y="0"/>
                    <a:pt x="2563" y="3154"/>
                  </a:cubicBezTo>
                </a:path>
              </a:pathLst>
            </a:custGeom>
            <a:noFill/>
            <a:ln w="5525" cap="rnd" cmpd="sng">
              <a:solidFill>
                <a:srgbClr val="EE8D8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33"/>
            <p:cNvSpPr/>
            <p:nvPr/>
          </p:nvSpPr>
          <p:spPr>
            <a:xfrm>
              <a:off x="4735107" y="3478225"/>
              <a:ext cx="113570" cy="103485"/>
            </a:xfrm>
            <a:custGeom>
              <a:avLst/>
              <a:gdLst/>
              <a:ahLst/>
              <a:cxnLst/>
              <a:rect l="l" t="t" r="r" b="b"/>
              <a:pathLst>
                <a:path w="8299" h="7562" extrusionOk="0">
                  <a:moveTo>
                    <a:pt x="4149" y="1"/>
                  </a:moveTo>
                  <a:cubicBezTo>
                    <a:pt x="1863" y="1"/>
                    <a:pt x="0" y="1697"/>
                    <a:pt x="0" y="3781"/>
                  </a:cubicBezTo>
                  <a:cubicBezTo>
                    <a:pt x="0" y="5865"/>
                    <a:pt x="1863" y="7561"/>
                    <a:pt x="4149" y="7561"/>
                  </a:cubicBezTo>
                  <a:cubicBezTo>
                    <a:pt x="6436" y="7561"/>
                    <a:pt x="8298" y="5865"/>
                    <a:pt x="8298" y="3781"/>
                  </a:cubicBezTo>
                  <a:cubicBezTo>
                    <a:pt x="8298" y="1697"/>
                    <a:pt x="6436" y="1"/>
                    <a:pt x="4149" y="1"/>
                  </a:cubicBezTo>
                  <a:close/>
                </a:path>
              </a:pathLst>
            </a:custGeom>
            <a:solidFill>
              <a:srgbClr val="FBB3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33"/>
            <p:cNvSpPr/>
            <p:nvPr/>
          </p:nvSpPr>
          <p:spPr>
            <a:xfrm>
              <a:off x="4774724" y="3505484"/>
              <a:ext cx="38112" cy="43162"/>
            </a:xfrm>
            <a:custGeom>
              <a:avLst/>
              <a:gdLst/>
              <a:ahLst/>
              <a:cxnLst/>
              <a:rect l="l" t="t" r="r" b="b"/>
              <a:pathLst>
                <a:path w="2785" h="3154" fill="none" extrusionOk="0">
                  <a:moveTo>
                    <a:pt x="2785" y="701"/>
                  </a:moveTo>
                  <a:cubicBezTo>
                    <a:pt x="2785" y="701"/>
                    <a:pt x="148" y="0"/>
                    <a:pt x="0" y="3153"/>
                  </a:cubicBezTo>
                </a:path>
              </a:pathLst>
            </a:custGeom>
            <a:noFill/>
            <a:ln w="6000" cap="rnd" cmpd="sng">
              <a:solidFill>
                <a:srgbClr val="EE8D8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33"/>
            <p:cNvSpPr/>
            <p:nvPr/>
          </p:nvSpPr>
          <p:spPr>
            <a:xfrm>
              <a:off x="4328080" y="3462830"/>
              <a:ext cx="40384" cy="54274"/>
            </a:xfrm>
            <a:custGeom>
              <a:avLst/>
              <a:gdLst/>
              <a:ahLst/>
              <a:cxnLst/>
              <a:rect l="l" t="t" r="r" b="b"/>
              <a:pathLst>
                <a:path w="2951" h="3966" extrusionOk="0">
                  <a:moveTo>
                    <a:pt x="2951" y="1"/>
                  </a:moveTo>
                  <a:lnTo>
                    <a:pt x="0" y="1199"/>
                  </a:lnTo>
                  <a:lnTo>
                    <a:pt x="1586" y="3965"/>
                  </a:lnTo>
                  <a:lnTo>
                    <a:pt x="295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33"/>
            <p:cNvSpPr/>
            <p:nvPr/>
          </p:nvSpPr>
          <p:spPr>
            <a:xfrm>
              <a:off x="4724502" y="3464855"/>
              <a:ext cx="49484" cy="52249"/>
            </a:xfrm>
            <a:custGeom>
              <a:avLst/>
              <a:gdLst/>
              <a:ahLst/>
              <a:cxnLst/>
              <a:rect l="l" t="t" r="r" b="b"/>
              <a:pathLst>
                <a:path w="3616" h="3818" extrusionOk="0">
                  <a:moveTo>
                    <a:pt x="1" y="0"/>
                  </a:moveTo>
                  <a:lnTo>
                    <a:pt x="2048" y="3817"/>
                  </a:lnTo>
                  <a:lnTo>
                    <a:pt x="3615" y="110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33"/>
            <p:cNvSpPr/>
            <p:nvPr/>
          </p:nvSpPr>
          <p:spPr>
            <a:xfrm>
              <a:off x="4411103" y="3514749"/>
              <a:ext cx="97162" cy="57572"/>
            </a:xfrm>
            <a:custGeom>
              <a:avLst/>
              <a:gdLst/>
              <a:ahLst/>
              <a:cxnLst/>
              <a:rect l="l" t="t" r="r" b="b"/>
              <a:pathLst>
                <a:path w="7100" h="4207" extrusionOk="0">
                  <a:moveTo>
                    <a:pt x="3273" y="1"/>
                  </a:moveTo>
                  <a:cubicBezTo>
                    <a:pt x="1318" y="1"/>
                    <a:pt x="0" y="1333"/>
                    <a:pt x="0" y="1333"/>
                  </a:cubicBezTo>
                  <a:cubicBezTo>
                    <a:pt x="0" y="1333"/>
                    <a:pt x="314" y="3528"/>
                    <a:pt x="3190" y="4081"/>
                  </a:cubicBezTo>
                  <a:cubicBezTo>
                    <a:pt x="3652" y="4169"/>
                    <a:pt x="4066" y="4206"/>
                    <a:pt x="4436" y="4206"/>
                  </a:cubicBezTo>
                  <a:cubicBezTo>
                    <a:pt x="6383" y="4206"/>
                    <a:pt x="7100" y="3177"/>
                    <a:pt x="7100" y="3177"/>
                  </a:cubicBezTo>
                  <a:cubicBezTo>
                    <a:pt x="7100" y="3177"/>
                    <a:pt x="6473" y="540"/>
                    <a:pt x="4094" y="79"/>
                  </a:cubicBezTo>
                  <a:cubicBezTo>
                    <a:pt x="3810" y="25"/>
                    <a:pt x="3536" y="1"/>
                    <a:pt x="32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33"/>
            <p:cNvSpPr/>
            <p:nvPr/>
          </p:nvSpPr>
          <p:spPr>
            <a:xfrm>
              <a:off x="4423720" y="3510219"/>
              <a:ext cx="71927" cy="66235"/>
            </a:xfrm>
            <a:custGeom>
              <a:avLst/>
              <a:gdLst/>
              <a:ahLst/>
              <a:cxnLst/>
              <a:rect l="l" t="t" r="r" b="b"/>
              <a:pathLst>
                <a:path w="5256" h="4840" extrusionOk="0">
                  <a:moveTo>
                    <a:pt x="2636" y="1"/>
                  </a:moveTo>
                  <a:cubicBezTo>
                    <a:pt x="1498" y="1"/>
                    <a:pt x="487" y="799"/>
                    <a:pt x="258" y="1959"/>
                  </a:cubicBezTo>
                  <a:cubicBezTo>
                    <a:pt x="0" y="3287"/>
                    <a:pt x="867" y="4541"/>
                    <a:pt x="2176" y="4799"/>
                  </a:cubicBezTo>
                  <a:cubicBezTo>
                    <a:pt x="2325" y="4826"/>
                    <a:pt x="2474" y="4840"/>
                    <a:pt x="2621" y="4840"/>
                  </a:cubicBezTo>
                  <a:cubicBezTo>
                    <a:pt x="3762" y="4840"/>
                    <a:pt x="4785" y="4041"/>
                    <a:pt x="4997" y="2881"/>
                  </a:cubicBezTo>
                  <a:cubicBezTo>
                    <a:pt x="5256" y="1572"/>
                    <a:pt x="4389" y="300"/>
                    <a:pt x="3080" y="41"/>
                  </a:cubicBezTo>
                  <a:cubicBezTo>
                    <a:pt x="2931" y="14"/>
                    <a:pt x="2782" y="1"/>
                    <a:pt x="26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33"/>
            <p:cNvSpPr/>
            <p:nvPr/>
          </p:nvSpPr>
          <p:spPr>
            <a:xfrm>
              <a:off x="4582691" y="3514749"/>
              <a:ext cx="97162" cy="57572"/>
            </a:xfrm>
            <a:custGeom>
              <a:avLst/>
              <a:gdLst/>
              <a:ahLst/>
              <a:cxnLst/>
              <a:rect l="l" t="t" r="r" b="b"/>
              <a:pathLst>
                <a:path w="7100" h="4207" extrusionOk="0">
                  <a:moveTo>
                    <a:pt x="3822" y="1"/>
                  </a:moveTo>
                  <a:cubicBezTo>
                    <a:pt x="3561" y="1"/>
                    <a:pt x="3288" y="25"/>
                    <a:pt x="3006" y="79"/>
                  </a:cubicBezTo>
                  <a:cubicBezTo>
                    <a:pt x="627" y="540"/>
                    <a:pt x="0" y="3177"/>
                    <a:pt x="0" y="3177"/>
                  </a:cubicBezTo>
                  <a:cubicBezTo>
                    <a:pt x="0" y="3177"/>
                    <a:pt x="704" y="4206"/>
                    <a:pt x="2647" y="4206"/>
                  </a:cubicBezTo>
                  <a:cubicBezTo>
                    <a:pt x="3016" y="4206"/>
                    <a:pt x="3429" y="4169"/>
                    <a:pt x="3891" y="4081"/>
                  </a:cubicBezTo>
                  <a:cubicBezTo>
                    <a:pt x="6786" y="3528"/>
                    <a:pt x="7100" y="1333"/>
                    <a:pt x="7100" y="1333"/>
                  </a:cubicBezTo>
                  <a:cubicBezTo>
                    <a:pt x="7100" y="1333"/>
                    <a:pt x="5767" y="1"/>
                    <a:pt x="382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33"/>
            <p:cNvSpPr/>
            <p:nvPr/>
          </p:nvSpPr>
          <p:spPr>
            <a:xfrm>
              <a:off x="4595062" y="3510219"/>
              <a:ext cx="71927" cy="66235"/>
            </a:xfrm>
            <a:custGeom>
              <a:avLst/>
              <a:gdLst/>
              <a:ahLst/>
              <a:cxnLst/>
              <a:rect l="l" t="t" r="r" b="b"/>
              <a:pathLst>
                <a:path w="5256" h="4840" extrusionOk="0">
                  <a:moveTo>
                    <a:pt x="2621" y="1"/>
                  </a:moveTo>
                  <a:cubicBezTo>
                    <a:pt x="2474" y="1"/>
                    <a:pt x="2325" y="14"/>
                    <a:pt x="2176" y="41"/>
                  </a:cubicBezTo>
                  <a:cubicBezTo>
                    <a:pt x="867" y="300"/>
                    <a:pt x="0" y="1572"/>
                    <a:pt x="258" y="2881"/>
                  </a:cubicBezTo>
                  <a:cubicBezTo>
                    <a:pt x="487" y="4041"/>
                    <a:pt x="1498" y="4840"/>
                    <a:pt x="2636" y="4840"/>
                  </a:cubicBezTo>
                  <a:cubicBezTo>
                    <a:pt x="2782" y="4840"/>
                    <a:pt x="2930" y="4826"/>
                    <a:pt x="3080" y="4799"/>
                  </a:cubicBezTo>
                  <a:cubicBezTo>
                    <a:pt x="4407" y="4541"/>
                    <a:pt x="5256" y="3287"/>
                    <a:pt x="5016" y="1959"/>
                  </a:cubicBezTo>
                  <a:cubicBezTo>
                    <a:pt x="4787" y="799"/>
                    <a:pt x="3762" y="1"/>
                    <a:pt x="262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33"/>
            <p:cNvSpPr/>
            <p:nvPr/>
          </p:nvSpPr>
          <p:spPr>
            <a:xfrm>
              <a:off x="4543581" y="3596828"/>
              <a:ext cx="11865" cy="13890"/>
            </a:xfrm>
            <a:custGeom>
              <a:avLst/>
              <a:gdLst/>
              <a:ahLst/>
              <a:cxnLst/>
              <a:rect l="l" t="t" r="r" b="b"/>
              <a:pathLst>
                <a:path w="867" h="1015" fill="none" extrusionOk="0">
                  <a:moveTo>
                    <a:pt x="0" y="1"/>
                  </a:moveTo>
                  <a:lnTo>
                    <a:pt x="0" y="996"/>
                  </a:lnTo>
                  <a:lnTo>
                    <a:pt x="867" y="1015"/>
                  </a:lnTo>
                </a:path>
              </a:pathLst>
            </a:custGeom>
            <a:noFill/>
            <a:ln w="6000" cap="rnd" cmpd="sng">
              <a:solidFill>
                <a:srgbClr val="EE8D8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33"/>
            <p:cNvSpPr/>
            <p:nvPr/>
          </p:nvSpPr>
          <p:spPr>
            <a:xfrm>
              <a:off x="4348265" y="3440633"/>
              <a:ext cx="191806" cy="191793"/>
            </a:xfrm>
            <a:custGeom>
              <a:avLst/>
              <a:gdLst/>
              <a:ahLst/>
              <a:cxnLst/>
              <a:rect l="l" t="t" r="r" b="b"/>
              <a:pathLst>
                <a:path w="14016" h="14015" fill="none" extrusionOk="0">
                  <a:moveTo>
                    <a:pt x="14015" y="7007"/>
                  </a:moveTo>
                  <a:cubicBezTo>
                    <a:pt x="14015" y="10880"/>
                    <a:pt x="10880" y="14015"/>
                    <a:pt x="7008" y="14015"/>
                  </a:cubicBezTo>
                  <a:cubicBezTo>
                    <a:pt x="3135" y="14015"/>
                    <a:pt x="0" y="10880"/>
                    <a:pt x="0" y="7007"/>
                  </a:cubicBezTo>
                  <a:cubicBezTo>
                    <a:pt x="0" y="3135"/>
                    <a:pt x="3135" y="0"/>
                    <a:pt x="7008" y="0"/>
                  </a:cubicBezTo>
                  <a:cubicBezTo>
                    <a:pt x="10880" y="0"/>
                    <a:pt x="14015" y="3135"/>
                    <a:pt x="14015" y="7007"/>
                  </a:cubicBezTo>
                  <a:close/>
                </a:path>
              </a:pathLst>
            </a:custGeom>
            <a:noFill/>
            <a:ln w="8300" cap="flat" cmpd="sng">
              <a:solidFill>
                <a:srgbClr val="FB4A01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33"/>
            <p:cNvSpPr/>
            <p:nvPr/>
          </p:nvSpPr>
          <p:spPr>
            <a:xfrm>
              <a:off x="4561740" y="3440633"/>
              <a:ext cx="191560" cy="191793"/>
            </a:xfrm>
            <a:custGeom>
              <a:avLst/>
              <a:gdLst/>
              <a:ahLst/>
              <a:cxnLst/>
              <a:rect l="l" t="t" r="r" b="b"/>
              <a:pathLst>
                <a:path w="13998" h="14015" fill="none" extrusionOk="0">
                  <a:moveTo>
                    <a:pt x="13997" y="7007"/>
                  </a:moveTo>
                  <a:cubicBezTo>
                    <a:pt x="13997" y="10880"/>
                    <a:pt x="10862" y="14015"/>
                    <a:pt x="7008" y="14015"/>
                  </a:cubicBezTo>
                  <a:cubicBezTo>
                    <a:pt x="3136" y="14015"/>
                    <a:pt x="1" y="10880"/>
                    <a:pt x="1" y="7007"/>
                  </a:cubicBezTo>
                  <a:cubicBezTo>
                    <a:pt x="1" y="3135"/>
                    <a:pt x="3136" y="0"/>
                    <a:pt x="7008" y="0"/>
                  </a:cubicBezTo>
                  <a:cubicBezTo>
                    <a:pt x="10862" y="0"/>
                    <a:pt x="13997" y="3135"/>
                    <a:pt x="13997" y="7007"/>
                  </a:cubicBezTo>
                  <a:close/>
                </a:path>
              </a:pathLst>
            </a:custGeom>
            <a:noFill/>
            <a:ln w="8300" cap="flat" cmpd="sng">
              <a:solidFill>
                <a:srgbClr val="FB4A01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33"/>
            <p:cNvSpPr/>
            <p:nvPr/>
          </p:nvSpPr>
          <p:spPr>
            <a:xfrm>
              <a:off x="4540051" y="3526682"/>
              <a:ext cx="21704" cy="9853"/>
            </a:xfrm>
            <a:custGeom>
              <a:avLst/>
              <a:gdLst/>
              <a:ahLst/>
              <a:cxnLst/>
              <a:rect l="l" t="t" r="r" b="b"/>
              <a:pathLst>
                <a:path w="1586" h="720" fill="none" extrusionOk="0">
                  <a:moveTo>
                    <a:pt x="0" y="719"/>
                  </a:moveTo>
                  <a:cubicBezTo>
                    <a:pt x="0" y="719"/>
                    <a:pt x="609" y="0"/>
                    <a:pt x="1586" y="719"/>
                  </a:cubicBezTo>
                </a:path>
              </a:pathLst>
            </a:custGeom>
            <a:noFill/>
            <a:ln w="8300" cap="flat" cmpd="sng">
              <a:solidFill>
                <a:srgbClr val="FB4A01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33"/>
            <p:cNvSpPr/>
            <p:nvPr/>
          </p:nvSpPr>
          <p:spPr>
            <a:xfrm>
              <a:off x="4414374" y="3463596"/>
              <a:ext cx="84052" cy="24482"/>
            </a:xfrm>
            <a:custGeom>
              <a:avLst/>
              <a:gdLst/>
              <a:ahLst/>
              <a:cxnLst/>
              <a:rect l="l" t="t" r="r" b="b"/>
              <a:pathLst>
                <a:path w="6142" h="1789" fill="none" extrusionOk="0">
                  <a:moveTo>
                    <a:pt x="1" y="1346"/>
                  </a:moveTo>
                  <a:cubicBezTo>
                    <a:pt x="1" y="1346"/>
                    <a:pt x="2896" y="0"/>
                    <a:pt x="6141" y="1789"/>
                  </a:cubicBezTo>
                </a:path>
              </a:pathLst>
            </a:custGeom>
            <a:solidFill>
              <a:schemeClr val="accent6"/>
            </a:solidFill>
            <a:ln w="11975" cap="flat" cmpd="sng">
              <a:solidFill>
                <a:schemeClr val="accent6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33"/>
            <p:cNvSpPr/>
            <p:nvPr/>
          </p:nvSpPr>
          <p:spPr>
            <a:xfrm>
              <a:off x="4600098" y="3463596"/>
              <a:ext cx="83792" cy="24482"/>
            </a:xfrm>
            <a:custGeom>
              <a:avLst/>
              <a:gdLst/>
              <a:ahLst/>
              <a:cxnLst/>
              <a:rect l="l" t="t" r="r" b="b"/>
              <a:pathLst>
                <a:path w="6123" h="1789" fill="none" extrusionOk="0">
                  <a:moveTo>
                    <a:pt x="6123" y="1346"/>
                  </a:moveTo>
                  <a:cubicBezTo>
                    <a:pt x="6123" y="1346"/>
                    <a:pt x="3228" y="0"/>
                    <a:pt x="1" y="1789"/>
                  </a:cubicBezTo>
                </a:path>
              </a:pathLst>
            </a:custGeom>
            <a:solidFill>
              <a:schemeClr val="accent6"/>
            </a:solidFill>
            <a:ln w="11975" cap="flat" cmpd="sng">
              <a:solidFill>
                <a:schemeClr val="accent6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33"/>
            <p:cNvSpPr/>
            <p:nvPr/>
          </p:nvSpPr>
          <p:spPr>
            <a:xfrm>
              <a:off x="4511779" y="3630643"/>
              <a:ext cx="73706" cy="18187"/>
            </a:xfrm>
            <a:custGeom>
              <a:avLst/>
              <a:gdLst/>
              <a:ahLst/>
              <a:cxnLst/>
              <a:rect l="l" t="t" r="r" b="b"/>
              <a:pathLst>
                <a:path w="5386" h="1329" fill="none" extrusionOk="0">
                  <a:moveTo>
                    <a:pt x="1" y="1"/>
                  </a:moveTo>
                  <a:cubicBezTo>
                    <a:pt x="1" y="1"/>
                    <a:pt x="2343" y="1328"/>
                    <a:pt x="5385" y="1"/>
                  </a:cubicBezTo>
                </a:path>
              </a:pathLst>
            </a:custGeom>
            <a:noFill/>
            <a:ln w="6000" cap="rnd" cmpd="sng">
              <a:solidFill>
                <a:srgbClr val="EE8D8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30" name="Google Shape;730;p33">
            <a:hlinkClick r:id="rId3" action="ppaction://hlinksldjump"/>
          </p:cNvPr>
          <p:cNvSpPr/>
          <p:nvPr/>
        </p:nvSpPr>
        <p:spPr>
          <a:xfrm>
            <a:off x="4131212" y="2654050"/>
            <a:ext cx="857337" cy="632928"/>
          </a:xfrm>
          <a:custGeom>
            <a:avLst/>
            <a:gdLst/>
            <a:ahLst/>
            <a:cxnLst/>
            <a:rect l="l" t="t" r="r" b="b"/>
            <a:pathLst>
              <a:path w="60164" h="44416" extrusionOk="0">
                <a:moveTo>
                  <a:pt x="6325" y="1"/>
                </a:moveTo>
                <a:cubicBezTo>
                  <a:pt x="2805" y="1"/>
                  <a:pt x="0" y="2860"/>
                  <a:pt x="0" y="6325"/>
                </a:cubicBezTo>
                <a:lnTo>
                  <a:pt x="0" y="32832"/>
                </a:lnTo>
                <a:cubicBezTo>
                  <a:pt x="0" y="36352"/>
                  <a:pt x="2805" y="39156"/>
                  <a:pt x="6325" y="39156"/>
                </a:cubicBezTo>
                <a:lnTo>
                  <a:pt x="25738" y="39156"/>
                </a:lnTo>
                <a:lnTo>
                  <a:pt x="28652" y="43556"/>
                </a:lnTo>
                <a:cubicBezTo>
                  <a:pt x="29033" y="44127"/>
                  <a:pt x="29655" y="44415"/>
                  <a:pt x="30273" y="44415"/>
                </a:cubicBezTo>
                <a:cubicBezTo>
                  <a:pt x="30906" y="44415"/>
                  <a:pt x="31535" y="44113"/>
                  <a:pt x="31897" y="43501"/>
                </a:cubicBezTo>
                <a:lnTo>
                  <a:pt x="34592" y="39156"/>
                </a:lnTo>
                <a:lnTo>
                  <a:pt x="53840" y="39156"/>
                </a:lnTo>
                <a:cubicBezTo>
                  <a:pt x="57304" y="39156"/>
                  <a:pt x="60164" y="36352"/>
                  <a:pt x="60164" y="32832"/>
                </a:cubicBezTo>
                <a:lnTo>
                  <a:pt x="60164" y="6325"/>
                </a:lnTo>
                <a:cubicBezTo>
                  <a:pt x="60164" y="2860"/>
                  <a:pt x="57304" y="1"/>
                  <a:pt x="53840" y="1"/>
                </a:cubicBezTo>
                <a:close/>
              </a:path>
            </a:pathLst>
          </a:cu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1828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 b="1">
                <a:solidFill>
                  <a:schemeClr val="accent4"/>
                </a:solidFill>
                <a:latin typeface="Ubuntu"/>
                <a:ea typeface="Ubuntu"/>
                <a:cs typeface="Ubuntu"/>
                <a:sym typeface="Ubuntu"/>
              </a:rPr>
              <a:t>Start!</a:t>
            </a:r>
            <a:endParaRPr sz="1800" b="1">
              <a:solidFill>
                <a:schemeClr val="accent4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p34"/>
          <p:cNvSpPr txBox="1">
            <a:spLocks noGrp="1"/>
          </p:cNvSpPr>
          <p:nvPr>
            <p:ph type="title"/>
          </p:nvPr>
        </p:nvSpPr>
        <p:spPr>
          <a:xfrm>
            <a:off x="1540300" y="541113"/>
            <a:ext cx="55473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Home</a:t>
            </a:r>
            <a:endParaRPr/>
          </a:p>
        </p:txBody>
      </p:sp>
      <p:sp>
        <p:nvSpPr>
          <p:cNvPr id="736" name="Google Shape;736;p34">
            <a:hlinkClick r:id="rId3" action="ppaction://hlinksldjump"/>
          </p:cNvPr>
          <p:cNvSpPr txBox="1">
            <a:spLocks noGrp="1"/>
          </p:cNvSpPr>
          <p:nvPr>
            <p:ph type="subTitle" idx="1"/>
          </p:nvPr>
        </p:nvSpPr>
        <p:spPr>
          <a:xfrm>
            <a:off x="1574275" y="1246575"/>
            <a:ext cx="6246300" cy="30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/>
              <a:t>1. Google Classroom介紹</a:t>
            </a:r>
            <a:endParaRPr sz="2400"/>
          </a:p>
        </p:txBody>
      </p:sp>
      <p:sp>
        <p:nvSpPr>
          <p:cNvPr id="737" name="Google Shape;737;p34"/>
          <p:cNvSpPr txBox="1">
            <a:spLocks noGrp="1"/>
          </p:cNvSpPr>
          <p:nvPr>
            <p:ph type="subTitle" idx="2"/>
          </p:nvPr>
        </p:nvSpPr>
        <p:spPr>
          <a:xfrm>
            <a:off x="1574275" y="2096223"/>
            <a:ext cx="6246300" cy="30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/>
              <a:t>2. Google Meet介紹</a:t>
            </a:r>
            <a:endParaRPr sz="2400"/>
          </a:p>
        </p:txBody>
      </p:sp>
      <p:sp>
        <p:nvSpPr>
          <p:cNvPr id="738" name="Google Shape;738;p34"/>
          <p:cNvSpPr/>
          <p:nvPr/>
        </p:nvSpPr>
        <p:spPr>
          <a:xfrm>
            <a:off x="1432725" y="1329217"/>
            <a:ext cx="104100" cy="1041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9" name="Google Shape;739;p34"/>
          <p:cNvSpPr/>
          <p:nvPr/>
        </p:nvSpPr>
        <p:spPr>
          <a:xfrm>
            <a:off x="1432725" y="2212165"/>
            <a:ext cx="104100" cy="1041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0" name="Google Shape;740;p34">
            <a:hlinkClick r:id=""/>
          </p:cNvPr>
          <p:cNvSpPr/>
          <p:nvPr/>
        </p:nvSpPr>
        <p:spPr>
          <a:xfrm rot="5400000">
            <a:off x="8031775" y="3121525"/>
            <a:ext cx="1163700" cy="59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1" name="Google Shape;741;p34">
            <a:hlinkClick r:id=""/>
          </p:cNvPr>
          <p:cNvSpPr/>
          <p:nvPr/>
        </p:nvSpPr>
        <p:spPr>
          <a:xfrm rot="5400000">
            <a:off x="7971757" y="1899636"/>
            <a:ext cx="1283645" cy="5949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2" name="Google Shape;742;p34">
            <a:hlinkClick r:id=""/>
          </p:cNvPr>
          <p:cNvSpPr/>
          <p:nvPr/>
        </p:nvSpPr>
        <p:spPr>
          <a:xfrm rot="5400000">
            <a:off x="7956549" y="4353660"/>
            <a:ext cx="1314060" cy="594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3" name="Google Shape;743;p34">
            <a:hlinkClick r:id="rId3" action="ppaction://hlinksldjump"/>
          </p:cNvPr>
          <p:cNvSpPr/>
          <p:nvPr/>
        </p:nvSpPr>
        <p:spPr>
          <a:xfrm rot="5400000">
            <a:off x="8026975" y="670125"/>
            <a:ext cx="1173300" cy="59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4" name="Google Shape;744;p34">
            <a:hlinkClick r:id="rId3" action="ppaction://hlinksldjump"/>
          </p:cNvPr>
          <p:cNvSpPr txBox="1"/>
          <p:nvPr/>
        </p:nvSpPr>
        <p:spPr>
          <a:xfrm>
            <a:off x="8264833" y="655114"/>
            <a:ext cx="440400" cy="2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b="1">
                <a:solidFill>
                  <a:schemeClr val="accent3"/>
                </a:solidFill>
                <a:latin typeface="Ubuntu"/>
                <a:ea typeface="Ubuntu"/>
                <a:cs typeface="Ubuntu"/>
                <a:sym typeface="Ubuntu"/>
              </a:rPr>
              <a:t>1</a:t>
            </a:r>
            <a:endParaRPr b="1">
              <a:solidFill>
                <a:schemeClr val="accent3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745" name="Google Shape;745;p34">
            <a:hlinkClick r:id="" action="ppaction://noaction"/>
          </p:cNvPr>
          <p:cNvSpPr txBox="1"/>
          <p:nvPr/>
        </p:nvSpPr>
        <p:spPr>
          <a:xfrm>
            <a:off x="8264833" y="1859014"/>
            <a:ext cx="440400" cy="2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b="1">
                <a:solidFill>
                  <a:schemeClr val="accent4"/>
                </a:solidFill>
                <a:latin typeface="Ubuntu"/>
                <a:ea typeface="Ubuntu"/>
                <a:cs typeface="Ubuntu"/>
                <a:sym typeface="Ubuntu"/>
              </a:rPr>
              <a:t>2</a:t>
            </a:r>
            <a:endParaRPr b="1">
              <a:solidFill>
                <a:schemeClr val="accent4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746" name="Google Shape;746;p34">
            <a:hlinkClick r:id=""/>
          </p:cNvPr>
          <p:cNvSpPr txBox="1"/>
          <p:nvPr/>
        </p:nvSpPr>
        <p:spPr>
          <a:xfrm>
            <a:off x="8264833" y="3062914"/>
            <a:ext cx="440400" cy="2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b="1">
                <a:solidFill>
                  <a:schemeClr val="accent2"/>
                </a:solidFill>
                <a:latin typeface="Ubuntu"/>
                <a:ea typeface="Ubuntu"/>
                <a:cs typeface="Ubuntu"/>
                <a:sym typeface="Ubuntu"/>
              </a:rPr>
              <a:t>3</a:t>
            </a:r>
            <a:endParaRPr b="1">
              <a:solidFill>
                <a:schemeClr val="accent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747" name="Google Shape;747;p34">
            <a:hlinkClick r:id=""/>
          </p:cNvPr>
          <p:cNvSpPr txBox="1"/>
          <p:nvPr/>
        </p:nvSpPr>
        <p:spPr>
          <a:xfrm>
            <a:off x="8264833" y="4266814"/>
            <a:ext cx="440400" cy="2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b="1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</a:rPr>
              <a:t>4</a:t>
            </a:r>
            <a:endParaRPr b="1">
              <a:solidFill>
                <a:schemeClr val="accent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748" name="Google Shape;748;p34">
            <a:hlinkClick r:id="" action="ppaction://hlinkshowjump?jump=nextslide"/>
          </p:cNvPr>
          <p:cNvSpPr/>
          <p:nvPr/>
        </p:nvSpPr>
        <p:spPr>
          <a:xfrm>
            <a:off x="7870218" y="695853"/>
            <a:ext cx="145409" cy="215293"/>
          </a:xfrm>
          <a:custGeom>
            <a:avLst/>
            <a:gdLst/>
            <a:ahLst/>
            <a:cxnLst/>
            <a:rect l="l" t="t" r="r" b="b"/>
            <a:pathLst>
              <a:path w="1649" h="2442" extrusionOk="0">
                <a:moveTo>
                  <a:pt x="501" y="1"/>
                </a:moveTo>
                <a:cubicBezTo>
                  <a:pt x="238" y="1"/>
                  <a:pt x="1" y="336"/>
                  <a:pt x="250" y="590"/>
                </a:cubicBezTo>
                <a:lnTo>
                  <a:pt x="841" y="1232"/>
                </a:lnTo>
                <a:lnTo>
                  <a:pt x="250" y="1874"/>
                </a:lnTo>
                <a:cubicBezTo>
                  <a:pt x="36" y="2126"/>
                  <a:pt x="260" y="2441"/>
                  <a:pt x="516" y="2441"/>
                </a:cubicBezTo>
                <a:cubicBezTo>
                  <a:pt x="596" y="2441"/>
                  <a:pt x="680" y="2410"/>
                  <a:pt x="754" y="2336"/>
                </a:cubicBezTo>
                <a:lnTo>
                  <a:pt x="1555" y="1463"/>
                </a:lnTo>
                <a:cubicBezTo>
                  <a:pt x="1613" y="1405"/>
                  <a:pt x="1641" y="1326"/>
                  <a:pt x="1649" y="1246"/>
                </a:cubicBezTo>
                <a:cubicBezTo>
                  <a:pt x="1649" y="1239"/>
                  <a:pt x="1649" y="1239"/>
                  <a:pt x="1649" y="1232"/>
                </a:cubicBezTo>
                <a:cubicBezTo>
                  <a:pt x="1649" y="1225"/>
                  <a:pt x="1649" y="1225"/>
                  <a:pt x="1649" y="1218"/>
                </a:cubicBezTo>
                <a:cubicBezTo>
                  <a:pt x="1641" y="1138"/>
                  <a:pt x="1613" y="1059"/>
                  <a:pt x="1555" y="1001"/>
                </a:cubicBezTo>
                <a:lnTo>
                  <a:pt x="754" y="129"/>
                </a:lnTo>
                <a:cubicBezTo>
                  <a:pt x="679" y="38"/>
                  <a:pt x="588" y="1"/>
                  <a:pt x="50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9" name="Google Shape;749;p34">
            <a:hlinkClick r:id="" action="ppaction://hlinkshowjump?jump=previousslide"/>
          </p:cNvPr>
          <p:cNvSpPr/>
          <p:nvPr/>
        </p:nvSpPr>
        <p:spPr>
          <a:xfrm rot="10800000">
            <a:off x="7575225" y="695855"/>
            <a:ext cx="145409" cy="215293"/>
          </a:xfrm>
          <a:custGeom>
            <a:avLst/>
            <a:gdLst/>
            <a:ahLst/>
            <a:cxnLst/>
            <a:rect l="l" t="t" r="r" b="b"/>
            <a:pathLst>
              <a:path w="1649" h="2442" extrusionOk="0">
                <a:moveTo>
                  <a:pt x="501" y="1"/>
                </a:moveTo>
                <a:cubicBezTo>
                  <a:pt x="238" y="1"/>
                  <a:pt x="1" y="336"/>
                  <a:pt x="250" y="590"/>
                </a:cubicBezTo>
                <a:lnTo>
                  <a:pt x="841" y="1232"/>
                </a:lnTo>
                <a:lnTo>
                  <a:pt x="250" y="1874"/>
                </a:lnTo>
                <a:cubicBezTo>
                  <a:pt x="36" y="2126"/>
                  <a:pt x="260" y="2441"/>
                  <a:pt x="516" y="2441"/>
                </a:cubicBezTo>
                <a:cubicBezTo>
                  <a:pt x="596" y="2441"/>
                  <a:pt x="680" y="2410"/>
                  <a:pt x="754" y="2336"/>
                </a:cubicBezTo>
                <a:lnTo>
                  <a:pt x="1555" y="1463"/>
                </a:lnTo>
                <a:cubicBezTo>
                  <a:pt x="1613" y="1405"/>
                  <a:pt x="1641" y="1326"/>
                  <a:pt x="1649" y="1246"/>
                </a:cubicBezTo>
                <a:cubicBezTo>
                  <a:pt x="1649" y="1239"/>
                  <a:pt x="1649" y="1239"/>
                  <a:pt x="1649" y="1232"/>
                </a:cubicBezTo>
                <a:cubicBezTo>
                  <a:pt x="1649" y="1225"/>
                  <a:pt x="1649" y="1225"/>
                  <a:pt x="1649" y="1218"/>
                </a:cubicBezTo>
                <a:cubicBezTo>
                  <a:pt x="1641" y="1138"/>
                  <a:pt x="1613" y="1059"/>
                  <a:pt x="1555" y="1001"/>
                </a:cubicBezTo>
                <a:lnTo>
                  <a:pt x="754" y="129"/>
                </a:lnTo>
                <a:cubicBezTo>
                  <a:pt x="679" y="38"/>
                  <a:pt x="588" y="1"/>
                  <a:pt x="50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50" name="Google Shape;750;p34"/>
          <p:cNvGrpSpPr/>
          <p:nvPr/>
        </p:nvGrpSpPr>
        <p:grpSpPr>
          <a:xfrm>
            <a:off x="7279346" y="696541"/>
            <a:ext cx="195284" cy="195284"/>
            <a:chOff x="5660400" y="238125"/>
            <a:chExt cx="481825" cy="481825"/>
          </a:xfrm>
        </p:grpSpPr>
        <p:sp>
          <p:nvSpPr>
            <p:cNvPr id="751" name="Google Shape;751;p34"/>
            <p:cNvSpPr/>
            <p:nvPr/>
          </p:nvSpPr>
          <p:spPr>
            <a:xfrm>
              <a:off x="5660400" y="436700"/>
              <a:ext cx="481825" cy="283250"/>
            </a:xfrm>
            <a:custGeom>
              <a:avLst/>
              <a:gdLst/>
              <a:ahLst/>
              <a:cxnLst/>
              <a:rect l="l" t="t" r="r" b="b"/>
              <a:pathLst>
                <a:path w="19273" h="11330" extrusionOk="0">
                  <a:moveTo>
                    <a:pt x="5120" y="1130"/>
                  </a:moveTo>
                  <a:cubicBezTo>
                    <a:pt x="5433" y="1130"/>
                    <a:pt x="5683" y="1380"/>
                    <a:pt x="5683" y="1693"/>
                  </a:cubicBezTo>
                  <a:cubicBezTo>
                    <a:pt x="5683" y="2006"/>
                    <a:pt x="5433" y="2259"/>
                    <a:pt x="5120" y="2259"/>
                  </a:cubicBezTo>
                  <a:lnTo>
                    <a:pt x="2861" y="2259"/>
                  </a:lnTo>
                  <a:cubicBezTo>
                    <a:pt x="2548" y="2259"/>
                    <a:pt x="2298" y="2006"/>
                    <a:pt x="2298" y="1693"/>
                  </a:cubicBezTo>
                  <a:cubicBezTo>
                    <a:pt x="2298" y="1380"/>
                    <a:pt x="2548" y="1130"/>
                    <a:pt x="2861" y="1130"/>
                  </a:cubicBezTo>
                  <a:close/>
                  <a:moveTo>
                    <a:pt x="10766" y="1130"/>
                  </a:moveTo>
                  <a:cubicBezTo>
                    <a:pt x="11079" y="1130"/>
                    <a:pt x="11329" y="1380"/>
                    <a:pt x="11329" y="1693"/>
                  </a:cubicBezTo>
                  <a:cubicBezTo>
                    <a:pt x="11329" y="2006"/>
                    <a:pt x="11079" y="2259"/>
                    <a:pt x="10766" y="2259"/>
                  </a:cubicBezTo>
                  <a:lnTo>
                    <a:pt x="8507" y="2259"/>
                  </a:lnTo>
                  <a:cubicBezTo>
                    <a:pt x="8194" y="2259"/>
                    <a:pt x="7944" y="2006"/>
                    <a:pt x="7944" y="1693"/>
                  </a:cubicBezTo>
                  <a:cubicBezTo>
                    <a:pt x="7944" y="1380"/>
                    <a:pt x="8194" y="1130"/>
                    <a:pt x="8507" y="1130"/>
                  </a:cubicBezTo>
                  <a:close/>
                  <a:moveTo>
                    <a:pt x="16412" y="1130"/>
                  </a:moveTo>
                  <a:cubicBezTo>
                    <a:pt x="16725" y="1130"/>
                    <a:pt x="16975" y="1380"/>
                    <a:pt x="16975" y="1693"/>
                  </a:cubicBezTo>
                  <a:cubicBezTo>
                    <a:pt x="16975" y="2006"/>
                    <a:pt x="16725" y="2259"/>
                    <a:pt x="16412" y="2259"/>
                  </a:cubicBezTo>
                  <a:lnTo>
                    <a:pt x="14153" y="2259"/>
                  </a:lnTo>
                  <a:cubicBezTo>
                    <a:pt x="13840" y="2259"/>
                    <a:pt x="13590" y="2006"/>
                    <a:pt x="13590" y="1693"/>
                  </a:cubicBezTo>
                  <a:cubicBezTo>
                    <a:pt x="13590" y="1380"/>
                    <a:pt x="13840" y="1130"/>
                    <a:pt x="14153" y="1130"/>
                  </a:cubicBezTo>
                  <a:close/>
                  <a:moveTo>
                    <a:pt x="5120" y="4518"/>
                  </a:moveTo>
                  <a:cubicBezTo>
                    <a:pt x="5433" y="4518"/>
                    <a:pt x="5683" y="4767"/>
                    <a:pt x="5683" y="5081"/>
                  </a:cubicBezTo>
                  <a:cubicBezTo>
                    <a:pt x="5683" y="5394"/>
                    <a:pt x="5433" y="5647"/>
                    <a:pt x="5120" y="5647"/>
                  </a:cubicBezTo>
                  <a:lnTo>
                    <a:pt x="2861" y="5647"/>
                  </a:lnTo>
                  <a:cubicBezTo>
                    <a:pt x="2548" y="5647"/>
                    <a:pt x="2298" y="5394"/>
                    <a:pt x="2298" y="5081"/>
                  </a:cubicBezTo>
                  <a:cubicBezTo>
                    <a:pt x="2298" y="4767"/>
                    <a:pt x="2548" y="4518"/>
                    <a:pt x="2861" y="4518"/>
                  </a:cubicBezTo>
                  <a:close/>
                  <a:moveTo>
                    <a:pt x="10766" y="4518"/>
                  </a:moveTo>
                  <a:cubicBezTo>
                    <a:pt x="11079" y="4518"/>
                    <a:pt x="11329" y="4767"/>
                    <a:pt x="11329" y="5081"/>
                  </a:cubicBezTo>
                  <a:cubicBezTo>
                    <a:pt x="11329" y="5394"/>
                    <a:pt x="11079" y="5647"/>
                    <a:pt x="10766" y="5647"/>
                  </a:cubicBezTo>
                  <a:lnTo>
                    <a:pt x="8507" y="5647"/>
                  </a:lnTo>
                  <a:cubicBezTo>
                    <a:pt x="8194" y="5647"/>
                    <a:pt x="7944" y="5394"/>
                    <a:pt x="7944" y="5081"/>
                  </a:cubicBezTo>
                  <a:cubicBezTo>
                    <a:pt x="7944" y="4767"/>
                    <a:pt x="8194" y="4518"/>
                    <a:pt x="8507" y="4518"/>
                  </a:cubicBezTo>
                  <a:close/>
                  <a:moveTo>
                    <a:pt x="16412" y="4518"/>
                  </a:moveTo>
                  <a:cubicBezTo>
                    <a:pt x="16725" y="4518"/>
                    <a:pt x="16975" y="4767"/>
                    <a:pt x="16975" y="5081"/>
                  </a:cubicBezTo>
                  <a:cubicBezTo>
                    <a:pt x="16975" y="5394"/>
                    <a:pt x="16725" y="5647"/>
                    <a:pt x="16412" y="5647"/>
                  </a:cubicBezTo>
                  <a:lnTo>
                    <a:pt x="14153" y="5647"/>
                  </a:lnTo>
                  <a:cubicBezTo>
                    <a:pt x="13840" y="5647"/>
                    <a:pt x="13590" y="5394"/>
                    <a:pt x="13590" y="5081"/>
                  </a:cubicBezTo>
                  <a:cubicBezTo>
                    <a:pt x="13590" y="4767"/>
                    <a:pt x="13840" y="4518"/>
                    <a:pt x="14153" y="4518"/>
                  </a:cubicBezTo>
                  <a:close/>
                  <a:moveTo>
                    <a:pt x="5120" y="7941"/>
                  </a:moveTo>
                  <a:cubicBezTo>
                    <a:pt x="5433" y="7941"/>
                    <a:pt x="5683" y="8194"/>
                    <a:pt x="5683" y="8507"/>
                  </a:cubicBezTo>
                  <a:cubicBezTo>
                    <a:pt x="5683" y="8818"/>
                    <a:pt x="5433" y="9071"/>
                    <a:pt x="5120" y="9071"/>
                  </a:cubicBezTo>
                  <a:lnTo>
                    <a:pt x="2861" y="9071"/>
                  </a:lnTo>
                  <a:cubicBezTo>
                    <a:pt x="2548" y="9071"/>
                    <a:pt x="2298" y="8818"/>
                    <a:pt x="2298" y="8507"/>
                  </a:cubicBezTo>
                  <a:cubicBezTo>
                    <a:pt x="2298" y="8194"/>
                    <a:pt x="2548" y="7941"/>
                    <a:pt x="2861" y="7941"/>
                  </a:cubicBezTo>
                  <a:close/>
                  <a:moveTo>
                    <a:pt x="10766" y="7941"/>
                  </a:moveTo>
                  <a:cubicBezTo>
                    <a:pt x="11079" y="7941"/>
                    <a:pt x="11329" y="8194"/>
                    <a:pt x="11329" y="8507"/>
                  </a:cubicBezTo>
                  <a:cubicBezTo>
                    <a:pt x="11329" y="8818"/>
                    <a:pt x="11079" y="9071"/>
                    <a:pt x="10766" y="9071"/>
                  </a:cubicBezTo>
                  <a:lnTo>
                    <a:pt x="8507" y="9071"/>
                  </a:lnTo>
                  <a:cubicBezTo>
                    <a:pt x="8194" y="9071"/>
                    <a:pt x="7944" y="8818"/>
                    <a:pt x="7944" y="8507"/>
                  </a:cubicBezTo>
                  <a:cubicBezTo>
                    <a:pt x="7944" y="8194"/>
                    <a:pt x="8194" y="7941"/>
                    <a:pt x="8507" y="7941"/>
                  </a:cubicBezTo>
                  <a:close/>
                  <a:moveTo>
                    <a:pt x="16412" y="7941"/>
                  </a:moveTo>
                  <a:cubicBezTo>
                    <a:pt x="16725" y="7941"/>
                    <a:pt x="16975" y="8194"/>
                    <a:pt x="16975" y="8507"/>
                  </a:cubicBezTo>
                  <a:cubicBezTo>
                    <a:pt x="16975" y="8818"/>
                    <a:pt x="16725" y="9071"/>
                    <a:pt x="16412" y="9071"/>
                  </a:cubicBezTo>
                  <a:lnTo>
                    <a:pt x="14153" y="9071"/>
                  </a:lnTo>
                  <a:cubicBezTo>
                    <a:pt x="13840" y="9071"/>
                    <a:pt x="13590" y="8818"/>
                    <a:pt x="13590" y="8507"/>
                  </a:cubicBezTo>
                  <a:cubicBezTo>
                    <a:pt x="13590" y="8194"/>
                    <a:pt x="13840" y="7941"/>
                    <a:pt x="14153" y="7941"/>
                  </a:cubicBezTo>
                  <a:close/>
                  <a:moveTo>
                    <a:pt x="1" y="1"/>
                  </a:moveTo>
                  <a:lnTo>
                    <a:pt x="1" y="9637"/>
                  </a:lnTo>
                  <a:cubicBezTo>
                    <a:pt x="1" y="10570"/>
                    <a:pt x="759" y="11329"/>
                    <a:pt x="1696" y="11329"/>
                  </a:cubicBezTo>
                  <a:lnTo>
                    <a:pt x="17580" y="11329"/>
                  </a:lnTo>
                  <a:cubicBezTo>
                    <a:pt x="18514" y="11329"/>
                    <a:pt x="19273" y="10570"/>
                    <a:pt x="19273" y="9637"/>
                  </a:cubicBezTo>
                  <a:lnTo>
                    <a:pt x="1927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52" name="Google Shape;752;p34"/>
            <p:cNvSpPr/>
            <p:nvPr/>
          </p:nvSpPr>
          <p:spPr>
            <a:xfrm>
              <a:off x="5660400" y="238125"/>
              <a:ext cx="481825" cy="170375"/>
            </a:xfrm>
            <a:custGeom>
              <a:avLst/>
              <a:gdLst/>
              <a:ahLst/>
              <a:cxnLst/>
              <a:rect l="l" t="t" r="r" b="b"/>
              <a:pathLst>
                <a:path w="19273" h="6815" extrusionOk="0">
                  <a:moveTo>
                    <a:pt x="3990" y="1129"/>
                  </a:moveTo>
                  <a:cubicBezTo>
                    <a:pt x="4304" y="1129"/>
                    <a:pt x="4557" y="1382"/>
                    <a:pt x="4557" y="1695"/>
                  </a:cubicBezTo>
                  <a:lnTo>
                    <a:pt x="4557" y="3954"/>
                  </a:lnTo>
                  <a:cubicBezTo>
                    <a:pt x="4557" y="4264"/>
                    <a:pt x="4304" y="4517"/>
                    <a:pt x="3990" y="4517"/>
                  </a:cubicBezTo>
                  <a:cubicBezTo>
                    <a:pt x="3677" y="4517"/>
                    <a:pt x="3427" y="4264"/>
                    <a:pt x="3427" y="3954"/>
                  </a:cubicBezTo>
                  <a:lnTo>
                    <a:pt x="3427" y="1695"/>
                  </a:lnTo>
                  <a:cubicBezTo>
                    <a:pt x="3427" y="1382"/>
                    <a:pt x="3677" y="1129"/>
                    <a:pt x="3990" y="1129"/>
                  </a:cubicBezTo>
                  <a:close/>
                  <a:moveTo>
                    <a:pt x="9637" y="1129"/>
                  </a:moveTo>
                  <a:cubicBezTo>
                    <a:pt x="9950" y="1129"/>
                    <a:pt x="10203" y="1382"/>
                    <a:pt x="10203" y="1695"/>
                  </a:cubicBezTo>
                  <a:lnTo>
                    <a:pt x="10203" y="3954"/>
                  </a:lnTo>
                  <a:cubicBezTo>
                    <a:pt x="10203" y="4264"/>
                    <a:pt x="9950" y="4517"/>
                    <a:pt x="9637" y="4517"/>
                  </a:cubicBezTo>
                  <a:cubicBezTo>
                    <a:pt x="9323" y="4517"/>
                    <a:pt x="9073" y="4264"/>
                    <a:pt x="9073" y="3954"/>
                  </a:cubicBezTo>
                  <a:lnTo>
                    <a:pt x="9073" y="1695"/>
                  </a:lnTo>
                  <a:cubicBezTo>
                    <a:pt x="9073" y="1382"/>
                    <a:pt x="9323" y="1129"/>
                    <a:pt x="9637" y="1129"/>
                  </a:cubicBezTo>
                  <a:close/>
                  <a:moveTo>
                    <a:pt x="15283" y="1129"/>
                  </a:moveTo>
                  <a:cubicBezTo>
                    <a:pt x="15596" y="1129"/>
                    <a:pt x="15849" y="1382"/>
                    <a:pt x="15849" y="1695"/>
                  </a:cubicBezTo>
                  <a:lnTo>
                    <a:pt x="15849" y="3954"/>
                  </a:lnTo>
                  <a:cubicBezTo>
                    <a:pt x="15849" y="4264"/>
                    <a:pt x="15596" y="4517"/>
                    <a:pt x="15283" y="4517"/>
                  </a:cubicBezTo>
                  <a:cubicBezTo>
                    <a:pt x="14969" y="4517"/>
                    <a:pt x="14719" y="4264"/>
                    <a:pt x="14719" y="3954"/>
                  </a:cubicBezTo>
                  <a:lnTo>
                    <a:pt x="14719" y="1695"/>
                  </a:lnTo>
                  <a:cubicBezTo>
                    <a:pt x="14719" y="1382"/>
                    <a:pt x="14969" y="1129"/>
                    <a:pt x="15283" y="1129"/>
                  </a:cubicBezTo>
                  <a:close/>
                  <a:moveTo>
                    <a:pt x="3990" y="0"/>
                  </a:moveTo>
                  <a:cubicBezTo>
                    <a:pt x="3054" y="0"/>
                    <a:pt x="2298" y="759"/>
                    <a:pt x="2298" y="1695"/>
                  </a:cubicBezTo>
                  <a:lnTo>
                    <a:pt x="2298" y="2258"/>
                  </a:lnTo>
                  <a:lnTo>
                    <a:pt x="1696" y="2258"/>
                  </a:lnTo>
                  <a:cubicBezTo>
                    <a:pt x="759" y="2258"/>
                    <a:pt x="1" y="3017"/>
                    <a:pt x="1" y="3954"/>
                  </a:cubicBezTo>
                  <a:lnTo>
                    <a:pt x="1" y="6814"/>
                  </a:lnTo>
                  <a:lnTo>
                    <a:pt x="19273" y="6814"/>
                  </a:lnTo>
                  <a:lnTo>
                    <a:pt x="19273" y="3954"/>
                  </a:lnTo>
                  <a:cubicBezTo>
                    <a:pt x="19273" y="3017"/>
                    <a:pt x="18514" y="2258"/>
                    <a:pt x="17580" y="2258"/>
                  </a:cubicBezTo>
                  <a:lnTo>
                    <a:pt x="16978" y="2258"/>
                  </a:lnTo>
                  <a:lnTo>
                    <a:pt x="16978" y="1695"/>
                  </a:lnTo>
                  <a:cubicBezTo>
                    <a:pt x="16978" y="759"/>
                    <a:pt x="16219" y="0"/>
                    <a:pt x="15283" y="0"/>
                  </a:cubicBezTo>
                  <a:cubicBezTo>
                    <a:pt x="14346" y="0"/>
                    <a:pt x="13590" y="759"/>
                    <a:pt x="13590" y="1695"/>
                  </a:cubicBezTo>
                  <a:lnTo>
                    <a:pt x="13590" y="2258"/>
                  </a:lnTo>
                  <a:lnTo>
                    <a:pt x="11332" y="2258"/>
                  </a:lnTo>
                  <a:lnTo>
                    <a:pt x="11332" y="1695"/>
                  </a:lnTo>
                  <a:cubicBezTo>
                    <a:pt x="11332" y="759"/>
                    <a:pt x="10573" y="0"/>
                    <a:pt x="9637" y="0"/>
                  </a:cubicBezTo>
                  <a:cubicBezTo>
                    <a:pt x="8700" y="0"/>
                    <a:pt x="7944" y="759"/>
                    <a:pt x="7944" y="1695"/>
                  </a:cubicBezTo>
                  <a:lnTo>
                    <a:pt x="7944" y="2258"/>
                  </a:lnTo>
                  <a:lnTo>
                    <a:pt x="5686" y="2258"/>
                  </a:lnTo>
                  <a:lnTo>
                    <a:pt x="5686" y="1695"/>
                  </a:lnTo>
                  <a:cubicBezTo>
                    <a:pt x="5686" y="759"/>
                    <a:pt x="4927" y="0"/>
                    <a:pt x="39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753" name="Google Shape;753;p34">
            <a:hlinkClick r:id=""/>
          </p:cNvPr>
          <p:cNvSpPr/>
          <p:nvPr/>
        </p:nvSpPr>
        <p:spPr>
          <a:xfrm>
            <a:off x="7278650" y="681975"/>
            <a:ext cx="1959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Google Shape;758;p35"/>
          <p:cNvSpPr txBox="1">
            <a:spLocks noGrp="1"/>
          </p:cNvSpPr>
          <p:nvPr>
            <p:ph type="title"/>
          </p:nvPr>
        </p:nvSpPr>
        <p:spPr>
          <a:xfrm>
            <a:off x="1541075" y="539500"/>
            <a:ext cx="64869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chemeClr val="accent3"/>
                </a:solidFill>
              </a:rPr>
              <a:t>1. Google Classroom</a:t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759" name="Google Shape;759;p35"/>
          <p:cNvSpPr/>
          <p:nvPr/>
        </p:nvSpPr>
        <p:spPr>
          <a:xfrm>
            <a:off x="5615823" y="5016298"/>
            <a:ext cx="403685" cy="22589"/>
          </a:xfrm>
          <a:custGeom>
            <a:avLst/>
            <a:gdLst/>
            <a:ahLst/>
            <a:cxnLst/>
            <a:rect l="l" t="t" r="r" b="b"/>
            <a:pathLst>
              <a:path w="22714" h="1271" extrusionOk="0">
                <a:moveTo>
                  <a:pt x="0" y="0"/>
                </a:moveTo>
                <a:lnTo>
                  <a:pt x="0" y="1271"/>
                </a:lnTo>
                <a:lnTo>
                  <a:pt x="22714" y="1271"/>
                </a:lnTo>
                <a:lnTo>
                  <a:pt x="2271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0" name="Google Shape;760;p35"/>
          <p:cNvSpPr/>
          <p:nvPr/>
        </p:nvSpPr>
        <p:spPr>
          <a:xfrm>
            <a:off x="6210853" y="5016298"/>
            <a:ext cx="403702" cy="22589"/>
          </a:xfrm>
          <a:custGeom>
            <a:avLst/>
            <a:gdLst/>
            <a:ahLst/>
            <a:cxnLst/>
            <a:rect l="l" t="t" r="r" b="b"/>
            <a:pathLst>
              <a:path w="22715" h="1271" extrusionOk="0">
                <a:moveTo>
                  <a:pt x="1" y="0"/>
                </a:moveTo>
                <a:lnTo>
                  <a:pt x="1" y="1271"/>
                </a:lnTo>
                <a:lnTo>
                  <a:pt x="22714" y="1271"/>
                </a:lnTo>
                <a:lnTo>
                  <a:pt x="2271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1" name="Google Shape;761;p35">
            <a:hlinkClick r:id=""/>
          </p:cNvPr>
          <p:cNvSpPr/>
          <p:nvPr/>
        </p:nvSpPr>
        <p:spPr>
          <a:xfrm rot="5400000">
            <a:off x="7392625" y="2482400"/>
            <a:ext cx="2442000" cy="59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2" name="Google Shape;762;p35">
            <a:hlinkClick r:id="" action="ppaction://noaction"/>
          </p:cNvPr>
          <p:cNvSpPr/>
          <p:nvPr/>
        </p:nvSpPr>
        <p:spPr>
          <a:xfrm rot="5400000">
            <a:off x="7971777" y="1899711"/>
            <a:ext cx="1283700" cy="59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3" name="Google Shape;763;p35">
            <a:hlinkClick r:id=""/>
          </p:cNvPr>
          <p:cNvSpPr/>
          <p:nvPr/>
        </p:nvSpPr>
        <p:spPr>
          <a:xfrm rot="5400000">
            <a:off x="7956627" y="4353677"/>
            <a:ext cx="1314000" cy="59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4" name="Google Shape;764;p35">
            <a:hlinkClick r:id="" action="ppaction://noaction"/>
          </p:cNvPr>
          <p:cNvSpPr txBox="1"/>
          <p:nvPr/>
        </p:nvSpPr>
        <p:spPr>
          <a:xfrm>
            <a:off x="8264833" y="1859014"/>
            <a:ext cx="440400" cy="2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b="1" dirty="0">
                <a:solidFill>
                  <a:schemeClr val="accent4"/>
                </a:solidFill>
                <a:latin typeface="Ubuntu"/>
                <a:ea typeface="Ubuntu"/>
                <a:cs typeface="Ubuntu"/>
                <a:sym typeface="Ubuntu"/>
              </a:rPr>
              <a:t>2</a:t>
            </a:r>
            <a:endParaRPr b="1" dirty="0">
              <a:solidFill>
                <a:schemeClr val="accent4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765" name="Google Shape;765;p35">
            <a:hlinkClick r:id=""/>
          </p:cNvPr>
          <p:cNvSpPr txBox="1"/>
          <p:nvPr/>
        </p:nvSpPr>
        <p:spPr>
          <a:xfrm>
            <a:off x="8264833" y="3062914"/>
            <a:ext cx="440400" cy="2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b="1">
                <a:solidFill>
                  <a:schemeClr val="accent2"/>
                </a:solidFill>
                <a:latin typeface="Ubuntu"/>
                <a:ea typeface="Ubuntu"/>
                <a:cs typeface="Ubuntu"/>
                <a:sym typeface="Ubuntu"/>
              </a:rPr>
              <a:t>3</a:t>
            </a:r>
            <a:endParaRPr b="1">
              <a:solidFill>
                <a:schemeClr val="accent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766" name="Google Shape;766;p35">
            <a:hlinkClick r:id=""/>
          </p:cNvPr>
          <p:cNvSpPr txBox="1"/>
          <p:nvPr/>
        </p:nvSpPr>
        <p:spPr>
          <a:xfrm>
            <a:off x="8264833" y="4257591"/>
            <a:ext cx="440400" cy="2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b="1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</a:rPr>
              <a:t>4</a:t>
            </a:r>
            <a:endParaRPr b="1">
              <a:solidFill>
                <a:schemeClr val="accent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767" name="Google Shape;767;p35">
            <a:hlinkClick r:id="rId3" action="ppaction://hlinksldjump"/>
          </p:cNvPr>
          <p:cNvSpPr/>
          <p:nvPr/>
        </p:nvSpPr>
        <p:spPr>
          <a:xfrm>
            <a:off x="7246284" y="695850"/>
            <a:ext cx="213106" cy="195722"/>
          </a:xfrm>
          <a:custGeom>
            <a:avLst/>
            <a:gdLst/>
            <a:ahLst/>
            <a:cxnLst/>
            <a:rect l="l" t="t" r="r" b="b"/>
            <a:pathLst>
              <a:path w="34372" h="31568" extrusionOk="0">
                <a:moveTo>
                  <a:pt x="17158" y="1"/>
                </a:moveTo>
                <a:cubicBezTo>
                  <a:pt x="11439" y="3246"/>
                  <a:pt x="5719" y="6490"/>
                  <a:pt x="0" y="9735"/>
                </a:cubicBezTo>
                <a:lnTo>
                  <a:pt x="2750" y="9735"/>
                </a:lnTo>
                <a:lnTo>
                  <a:pt x="2750" y="31567"/>
                </a:lnTo>
                <a:lnTo>
                  <a:pt x="11659" y="31567"/>
                </a:lnTo>
                <a:lnTo>
                  <a:pt x="11659" y="17379"/>
                </a:lnTo>
                <a:lnTo>
                  <a:pt x="23373" y="17379"/>
                </a:lnTo>
                <a:lnTo>
                  <a:pt x="23373" y="31567"/>
                </a:lnTo>
                <a:lnTo>
                  <a:pt x="31622" y="31567"/>
                </a:lnTo>
                <a:lnTo>
                  <a:pt x="31622" y="9735"/>
                </a:lnTo>
                <a:lnTo>
                  <a:pt x="34371" y="9735"/>
                </a:lnTo>
                <a:cubicBezTo>
                  <a:pt x="28597" y="6490"/>
                  <a:pt x="22878" y="3246"/>
                  <a:pt x="1715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8" name="Google Shape;768;p35">
            <a:hlinkClick r:id="rId4" action="ppaction://hlinksldjump"/>
          </p:cNvPr>
          <p:cNvSpPr/>
          <p:nvPr/>
        </p:nvSpPr>
        <p:spPr>
          <a:xfrm rot="5400000">
            <a:off x="8026975" y="670125"/>
            <a:ext cx="1173300" cy="59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9" name="Google Shape;769;p35">
            <a:hlinkClick r:id="rId4" action="ppaction://hlinksldjump"/>
          </p:cNvPr>
          <p:cNvSpPr txBox="1"/>
          <p:nvPr/>
        </p:nvSpPr>
        <p:spPr>
          <a:xfrm>
            <a:off x="8264833" y="655114"/>
            <a:ext cx="440400" cy="2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b="1">
                <a:solidFill>
                  <a:schemeClr val="accent3"/>
                </a:solidFill>
                <a:latin typeface="Ubuntu"/>
                <a:ea typeface="Ubuntu"/>
                <a:cs typeface="Ubuntu"/>
                <a:sym typeface="Ubuntu"/>
              </a:rPr>
              <a:t>1</a:t>
            </a:r>
            <a:endParaRPr b="1">
              <a:solidFill>
                <a:schemeClr val="accent3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grpSp>
        <p:nvGrpSpPr>
          <p:cNvPr id="770" name="Google Shape;770;p35"/>
          <p:cNvGrpSpPr/>
          <p:nvPr/>
        </p:nvGrpSpPr>
        <p:grpSpPr>
          <a:xfrm>
            <a:off x="6935171" y="696541"/>
            <a:ext cx="195284" cy="195284"/>
            <a:chOff x="5660400" y="238125"/>
            <a:chExt cx="481825" cy="481825"/>
          </a:xfrm>
        </p:grpSpPr>
        <p:sp>
          <p:nvSpPr>
            <p:cNvPr id="771" name="Google Shape;771;p35"/>
            <p:cNvSpPr/>
            <p:nvPr/>
          </p:nvSpPr>
          <p:spPr>
            <a:xfrm>
              <a:off x="5660400" y="436700"/>
              <a:ext cx="481825" cy="283250"/>
            </a:xfrm>
            <a:custGeom>
              <a:avLst/>
              <a:gdLst/>
              <a:ahLst/>
              <a:cxnLst/>
              <a:rect l="l" t="t" r="r" b="b"/>
              <a:pathLst>
                <a:path w="19273" h="11330" extrusionOk="0">
                  <a:moveTo>
                    <a:pt x="5120" y="1130"/>
                  </a:moveTo>
                  <a:cubicBezTo>
                    <a:pt x="5433" y="1130"/>
                    <a:pt x="5683" y="1380"/>
                    <a:pt x="5683" y="1693"/>
                  </a:cubicBezTo>
                  <a:cubicBezTo>
                    <a:pt x="5683" y="2006"/>
                    <a:pt x="5433" y="2259"/>
                    <a:pt x="5120" y="2259"/>
                  </a:cubicBezTo>
                  <a:lnTo>
                    <a:pt x="2861" y="2259"/>
                  </a:lnTo>
                  <a:cubicBezTo>
                    <a:pt x="2548" y="2259"/>
                    <a:pt x="2298" y="2006"/>
                    <a:pt x="2298" y="1693"/>
                  </a:cubicBezTo>
                  <a:cubicBezTo>
                    <a:pt x="2298" y="1380"/>
                    <a:pt x="2548" y="1130"/>
                    <a:pt x="2861" y="1130"/>
                  </a:cubicBezTo>
                  <a:close/>
                  <a:moveTo>
                    <a:pt x="10766" y="1130"/>
                  </a:moveTo>
                  <a:cubicBezTo>
                    <a:pt x="11079" y="1130"/>
                    <a:pt x="11329" y="1380"/>
                    <a:pt x="11329" y="1693"/>
                  </a:cubicBezTo>
                  <a:cubicBezTo>
                    <a:pt x="11329" y="2006"/>
                    <a:pt x="11079" y="2259"/>
                    <a:pt x="10766" y="2259"/>
                  </a:cubicBezTo>
                  <a:lnTo>
                    <a:pt x="8507" y="2259"/>
                  </a:lnTo>
                  <a:cubicBezTo>
                    <a:pt x="8194" y="2259"/>
                    <a:pt x="7944" y="2006"/>
                    <a:pt x="7944" y="1693"/>
                  </a:cubicBezTo>
                  <a:cubicBezTo>
                    <a:pt x="7944" y="1380"/>
                    <a:pt x="8194" y="1130"/>
                    <a:pt x="8507" y="1130"/>
                  </a:cubicBezTo>
                  <a:close/>
                  <a:moveTo>
                    <a:pt x="16412" y="1130"/>
                  </a:moveTo>
                  <a:cubicBezTo>
                    <a:pt x="16725" y="1130"/>
                    <a:pt x="16975" y="1380"/>
                    <a:pt x="16975" y="1693"/>
                  </a:cubicBezTo>
                  <a:cubicBezTo>
                    <a:pt x="16975" y="2006"/>
                    <a:pt x="16725" y="2259"/>
                    <a:pt x="16412" y="2259"/>
                  </a:cubicBezTo>
                  <a:lnTo>
                    <a:pt x="14153" y="2259"/>
                  </a:lnTo>
                  <a:cubicBezTo>
                    <a:pt x="13840" y="2259"/>
                    <a:pt x="13590" y="2006"/>
                    <a:pt x="13590" y="1693"/>
                  </a:cubicBezTo>
                  <a:cubicBezTo>
                    <a:pt x="13590" y="1380"/>
                    <a:pt x="13840" y="1130"/>
                    <a:pt x="14153" y="1130"/>
                  </a:cubicBezTo>
                  <a:close/>
                  <a:moveTo>
                    <a:pt x="5120" y="4518"/>
                  </a:moveTo>
                  <a:cubicBezTo>
                    <a:pt x="5433" y="4518"/>
                    <a:pt x="5683" y="4767"/>
                    <a:pt x="5683" y="5081"/>
                  </a:cubicBezTo>
                  <a:cubicBezTo>
                    <a:pt x="5683" y="5394"/>
                    <a:pt x="5433" y="5647"/>
                    <a:pt x="5120" y="5647"/>
                  </a:cubicBezTo>
                  <a:lnTo>
                    <a:pt x="2861" y="5647"/>
                  </a:lnTo>
                  <a:cubicBezTo>
                    <a:pt x="2548" y="5647"/>
                    <a:pt x="2298" y="5394"/>
                    <a:pt x="2298" y="5081"/>
                  </a:cubicBezTo>
                  <a:cubicBezTo>
                    <a:pt x="2298" y="4767"/>
                    <a:pt x="2548" y="4518"/>
                    <a:pt x="2861" y="4518"/>
                  </a:cubicBezTo>
                  <a:close/>
                  <a:moveTo>
                    <a:pt x="10766" y="4518"/>
                  </a:moveTo>
                  <a:cubicBezTo>
                    <a:pt x="11079" y="4518"/>
                    <a:pt x="11329" y="4767"/>
                    <a:pt x="11329" y="5081"/>
                  </a:cubicBezTo>
                  <a:cubicBezTo>
                    <a:pt x="11329" y="5394"/>
                    <a:pt x="11079" y="5647"/>
                    <a:pt x="10766" y="5647"/>
                  </a:cubicBezTo>
                  <a:lnTo>
                    <a:pt x="8507" y="5647"/>
                  </a:lnTo>
                  <a:cubicBezTo>
                    <a:pt x="8194" y="5647"/>
                    <a:pt x="7944" y="5394"/>
                    <a:pt x="7944" y="5081"/>
                  </a:cubicBezTo>
                  <a:cubicBezTo>
                    <a:pt x="7944" y="4767"/>
                    <a:pt x="8194" y="4518"/>
                    <a:pt x="8507" y="4518"/>
                  </a:cubicBezTo>
                  <a:close/>
                  <a:moveTo>
                    <a:pt x="16412" y="4518"/>
                  </a:moveTo>
                  <a:cubicBezTo>
                    <a:pt x="16725" y="4518"/>
                    <a:pt x="16975" y="4767"/>
                    <a:pt x="16975" y="5081"/>
                  </a:cubicBezTo>
                  <a:cubicBezTo>
                    <a:pt x="16975" y="5394"/>
                    <a:pt x="16725" y="5647"/>
                    <a:pt x="16412" y="5647"/>
                  </a:cubicBezTo>
                  <a:lnTo>
                    <a:pt x="14153" y="5647"/>
                  </a:lnTo>
                  <a:cubicBezTo>
                    <a:pt x="13840" y="5647"/>
                    <a:pt x="13590" y="5394"/>
                    <a:pt x="13590" y="5081"/>
                  </a:cubicBezTo>
                  <a:cubicBezTo>
                    <a:pt x="13590" y="4767"/>
                    <a:pt x="13840" y="4518"/>
                    <a:pt x="14153" y="4518"/>
                  </a:cubicBezTo>
                  <a:close/>
                  <a:moveTo>
                    <a:pt x="5120" y="7941"/>
                  </a:moveTo>
                  <a:cubicBezTo>
                    <a:pt x="5433" y="7941"/>
                    <a:pt x="5683" y="8194"/>
                    <a:pt x="5683" y="8507"/>
                  </a:cubicBezTo>
                  <a:cubicBezTo>
                    <a:pt x="5683" y="8818"/>
                    <a:pt x="5433" y="9071"/>
                    <a:pt x="5120" y="9071"/>
                  </a:cubicBezTo>
                  <a:lnTo>
                    <a:pt x="2861" y="9071"/>
                  </a:lnTo>
                  <a:cubicBezTo>
                    <a:pt x="2548" y="9071"/>
                    <a:pt x="2298" y="8818"/>
                    <a:pt x="2298" y="8507"/>
                  </a:cubicBezTo>
                  <a:cubicBezTo>
                    <a:pt x="2298" y="8194"/>
                    <a:pt x="2548" y="7941"/>
                    <a:pt x="2861" y="7941"/>
                  </a:cubicBezTo>
                  <a:close/>
                  <a:moveTo>
                    <a:pt x="10766" y="7941"/>
                  </a:moveTo>
                  <a:cubicBezTo>
                    <a:pt x="11079" y="7941"/>
                    <a:pt x="11329" y="8194"/>
                    <a:pt x="11329" y="8507"/>
                  </a:cubicBezTo>
                  <a:cubicBezTo>
                    <a:pt x="11329" y="8818"/>
                    <a:pt x="11079" y="9071"/>
                    <a:pt x="10766" y="9071"/>
                  </a:cubicBezTo>
                  <a:lnTo>
                    <a:pt x="8507" y="9071"/>
                  </a:lnTo>
                  <a:cubicBezTo>
                    <a:pt x="8194" y="9071"/>
                    <a:pt x="7944" y="8818"/>
                    <a:pt x="7944" y="8507"/>
                  </a:cubicBezTo>
                  <a:cubicBezTo>
                    <a:pt x="7944" y="8194"/>
                    <a:pt x="8194" y="7941"/>
                    <a:pt x="8507" y="7941"/>
                  </a:cubicBezTo>
                  <a:close/>
                  <a:moveTo>
                    <a:pt x="16412" y="7941"/>
                  </a:moveTo>
                  <a:cubicBezTo>
                    <a:pt x="16725" y="7941"/>
                    <a:pt x="16975" y="8194"/>
                    <a:pt x="16975" y="8507"/>
                  </a:cubicBezTo>
                  <a:cubicBezTo>
                    <a:pt x="16975" y="8818"/>
                    <a:pt x="16725" y="9071"/>
                    <a:pt x="16412" y="9071"/>
                  </a:cubicBezTo>
                  <a:lnTo>
                    <a:pt x="14153" y="9071"/>
                  </a:lnTo>
                  <a:cubicBezTo>
                    <a:pt x="13840" y="9071"/>
                    <a:pt x="13590" y="8818"/>
                    <a:pt x="13590" y="8507"/>
                  </a:cubicBezTo>
                  <a:cubicBezTo>
                    <a:pt x="13590" y="8194"/>
                    <a:pt x="13840" y="7941"/>
                    <a:pt x="14153" y="7941"/>
                  </a:cubicBezTo>
                  <a:close/>
                  <a:moveTo>
                    <a:pt x="1" y="1"/>
                  </a:moveTo>
                  <a:lnTo>
                    <a:pt x="1" y="9637"/>
                  </a:lnTo>
                  <a:cubicBezTo>
                    <a:pt x="1" y="10570"/>
                    <a:pt x="759" y="11329"/>
                    <a:pt x="1696" y="11329"/>
                  </a:cubicBezTo>
                  <a:lnTo>
                    <a:pt x="17580" y="11329"/>
                  </a:lnTo>
                  <a:cubicBezTo>
                    <a:pt x="18514" y="11329"/>
                    <a:pt x="19273" y="10570"/>
                    <a:pt x="19273" y="9637"/>
                  </a:cubicBezTo>
                  <a:lnTo>
                    <a:pt x="1927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72" name="Google Shape;772;p35"/>
            <p:cNvSpPr/>
            <p:nvPr/>
          </p:nvSpPr>
          <p:spPr>
            <a:xfrm>
              <a:off x="5660400" y="238125"/>
              <a:ext cx="481825" cy="170375"/>
            </a:xfrm>
            <a:custGeom>
              <a:avLst/>
              <a:gdLst/>
              <a:ahLst/>
              <a:cxnLst/>
              <a:rect l="l" t="t" r="r" b="b"/>
              <a:pathLst>
                <a:path w="19273" h="6815" extrusionOk="0">
                  <a:moveTo>
                    <a:pt x="3990" y="1129"/>
                  </a:moveTo>
                  <a:cubicBezTo>
                    <a:pt x="4304" y="1129"/>
                    <a:pt x="4557" y="1382"/>
                    <a:pt x="4557" y="1695"/>
                  </a:cubicBezTo>
                  <a:lnTo>
                    <a:pt x="4557" y="3954"/>
                  </a:lnTo>
                  <a:cubicBezTo>
                    <a:pt x="4557" y="4264"/>
                    <a:pt x="4304" y="4517"/>
                    <a:pt x="3990" y="4517"/>
                  </a:cubicBezTo>
                  <a:cubicBezTo>
                    <a:pt x="3677" y="4517"/>
                    <a:pt x="3427" y="4264"/>
                    <a:pt x="3427" y="3954"/>
                  </a:cubicBezTo>
                  <a:lnTo>
                    <a:pt x="3427" y="1695"/>
                  </a:lnTo>
                  <a:cubicBezTo>
                    <a:pt x="3427" y="1382"/>
                    <a:pt x="3677" y="1129"/>
                    <a:pt x="3990" y="1129"/>
                  </a:cubicBezTo>
                  <a:close/>
                  <a:moveTo>
                    <a:pt x="9637" y="1129"/>
                  </a:moveTo>
                  <a:cubicBezTo>
                    <a:pt x="9950" y="1129"/>
                    <a:pt x="10203" y="1382"/>
                    <a:pt x="10203" y="1695"/>
                  </a:cubicBezTo>
                  <a:lnTo>
                    <a:pt x="10203" y="3954"/>
                  </a:lnTo>
                  <a:cubicBezTo>
                    <a:pt x="10203" y="4264"/>
                    <a:pt x="9950" y="4517"/>
                    <a:pt x="9637" y="4517"/>
                  </a:cubicBezTo>
                  <a:cubicBezTo>
                    <a:pt x="9323" y="4517"/>
                    <a:pt x="9073" y="4264"/>
                    <a:pt x="9073" y="3954"/>
                  </a:cubicBezTo>
                  <a:lnTo>
                    <a:pt x="9073" y="1695"/>
                  </a:lnTo>
                  <a:cubicBezTo>
                    <a:pt x="9073" y="1382"/>
                    <a:pt x="9323" y="1129"/>
                    <a:pt x="9637" y="1129"/>
                  </a:cubicBezTo>
                  <a:close/>
                  <a:moveTo>
                    <a:pt x="15283" y="1129"/>
                  </a:moveTo>
                  <a:cubicBezTo>
                    <a:pt x="15596" y="1129"/>
                    <a:pt x="15849" y="1382"/>
                    <a:pt x="15849" y="1695"/>
                  </a:cubicBezTo>
                  <a:lnTo>
                    <a:pt x="15849" y="3954"/>
                  </a:lnTo>
                  <a:cubicBezTo>
                    <a:pt x="15849" y="4264"/>
                    <a:pt x="15596" y="4517"/>
                    <a:pt x="15283" y="4517"/>
                  </a:cubicBezTo>
                  <a:cubicBezTo>
                    <a:pt x="14969" y="4517"/>
                    <a:pt x="14719" y="4264"/>
                    <a:pt x="14719" y="3954"/>
                  </a:cubicBezTo>
                  <a:lnTo>
                    <a:pt x="14719" y="1695"/>
                  </a:lnTo>
                  <a:cubicBezTo>
                    <a:pt x="14719" y="1382"/>
                    <a:pt x="14969" y="1129"/>
                    <a:pt x="15283" y="1129"/>
                  </a:cubicBezTo>
                  <a:close/>
                  <a:moveTo>
                    <a:pt x="3990" y="0"/>
                  </a:moveTo>
                  <a:cubicBezTo>
                    <a:pt x="3054" y="0"/>
                    <a:pt x="2298" y="759"/>
                    <a:pt x="2298" y="1695"/>
                  </a:cubicBezTo>
                  <a:lnTo>
                    <a:pt x="2298" y="2258"/>
                  </a:lnTo>
                  <a:lnTo>
                    <a:pt x="1696" y="2258"/>
                  </a:lnTo>
                  <a:cubicBezTo>
                    <a:pt x="759" y="2258"/>
                    <a:pt x="1" y="3017"/>
                    <a:pt x="1" y="3954"/>
                  </a:cubicBezTo>
                  <a:lnTo>
                    <a:pt x="1" y="6814"/>
                  </a:lnTo>
                  <a:lnTo>
                    <a:pt x="19273" y="6814"/>
                  </a:lnTo>
                  <a:lnTo>
                    <a:pt x="19273" y="3954"/>
                  </a:lnTo>
                  <a:cubicBezTo>
                    <a:pt x="19273" y="3017"/>
                    <a:pt x="18514" y="2258"/>
                    <a:pt x="17580" y="2258"/>
                  </a:cubicBezTo>
                  <a:lnTo>
                    <a:pt x="16978" y="2258"/>
                  </a:lnTo>
                  <a:lnTo>
                    <a:pt x="16978" y="1695"/>
                  </a:lnTo>
                  <a:cubicBezTo>
                    <a:pt x="16978" y="759"/>
                    <a:pt x="16219" y="0"/>
                    <a:pt x="15283" y="0"/>
                  </a:cubicBezTo>
                  <a:cubicBezTo>
                    <a:pt x="14346" y="0"/>
                    <a:pt x="13590" y="759"/>
                    <a:pt x="13590" y="1695"/>
                  </a:cubicBezTo>
                  <a:lnTo>
                    <a:pt x="13590" y="2258"/>
                  </a:lnTo>
                  <a:lnTo>
                    <a:pt x="11332" y="2258"/>
                  </a:lnTo>
                  <a:lnTo>
                    <a:pt x="11332" y="1695"/>
                  </a:lnTo>
                  <a:cubicBezTo>
                    <a:pt x="11332" y="759"/>
                    <a:pt x="10573" y="0"/>
                    <a:pt x="9637" y="0"/>
                  </a:cubicBezTo>
                  <a:cubicBezTo>
                    <a:pt x="8700" y="0"/>
                    <a:pt x="7944" y="759"/>
                    <a:pt x="7944" y="1695"/>
                  </a:cubicBezTo>
                  <a:lnTo>
                    <a:pt x="7944" y="2258"/>
                  </a:lnTo>
                  <a:lnTo>
                    <a:pt x="5686" y="2258"/>
                  </a:lnTo>
                  <a:lnTo>
                    <a:pt x="5686" y="1695"/>
                  </a:lnTo>
                  <a:cubicBezTo>
                    <a:pt x="5686" y="759"/>
                    <a:pt x="4927" y="0"/>
                    <a:pt x="39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773" name="Google Shape;773;p35">
            <a:hlinkClick r:id=""/>
          </p:cNvPr>
          <p:cNvSpPr/>
          <p:nvPr/>
        </p:nvSpPr>
        <p:spPr>
          <a:xfrm>
            <a:off x="6934475" y="681975"/>
            <a:ext cx="1959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4" name="Google Shape;774;p35">
            <a:hlinkClick r:id="" action="ppaction://hlinkshowjump?jump=nextslide"/>
          </p:cNvPr>
          <p:cNvSpPr/>
          <p:nvPr/>
        </p:nvSpPr>
        <p:spPr>
          <a:xfrm>
            <a:off x="7870218" y="695853"/>
            <a:ext cx="145409" cy="215293"/>
          </a:xfrm>
          <a:custGeom>
            <a:avLst/>
            <a:gdLst/>
            <a:ahLst/>
            <a:cxnLst/>
            <a:rect l="l" t="t" r="r" b="b"/>
            <a:pathLst>
              <a:path w="1649" h="2442" extrusionOk="0">
                <a:moveTo>
                  <a:pt x="501" y="1"/>
                </a:moveTo>
                <a:cubicBezTo>
                  <a:pt x="238" y="1"/>
                  <a:pt x="1" y="336"/>
                  <a:pt x="250" y="590"/>
                </a:cubicBezTo>
                <a:lnTo>
                  <a:pt x="841" y="1232"/>
                </a:lnTo>
                <a:lnTo>
                  <a:pt x="250" y="1874"/>
                </a:lnTo>
                <a:cubicBezTo>
                  <a:pt x="36" y="2126"/>
                  <a:pt x="260" y="2441"/>
                  <a:pt x="516" y="2441"/>
                </a:cubicBezTo>
                <a:cubicBezTo>
                  <a:pt x="596" y="2441"/>
                  <a:pt x="680" y="2410"/>
                  <a:pt x="754" y="2336"/>
                </a:cubicBezTo>
                <a:lnTo>
                  <a:pt x="1555" y="1463"/>
                </a:lnTo>
                <a:cubicBezTo>
                  <a:pt x="1613" y="1405"/>
                  <a:pt x="1641" y="1326"/>
                  <a:pt x="1649" y="1246"/>
                </a:cubicBezTo>
                <a:cubicBezTo>
                  <a:pt x="1649" y="1239"/>
                  <a:pt x="1649" y="1239"/>
                  <a:pt x="1649" y="1232"/>
                </a:cubicBezTo>
                <a:cubicBezTo>
                  <a:pt x="1649" y="1225"/>
                  <a:pt x="1649" y="1225"/>
                  <a:pt x="1649" y="1218"/>
                </a:cubicBezTo>
                <a:cubicBezTo>
                  <a:pt x="1641" y="1138"/>
                  <a:pt x="1613" y="1059"/>
                  <a:pt x="1555" y="1001"/>
                </a:cubicBezTo>
                <a:lnTo>
                  <a:pt x="754" y="129"/>
                </a:lnTo>
                <a:cubicBezTo>
                  <a:pt x="679" y="38"/>
                  <a:pt x="588" y="1"/>
                  <a:pt x="50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5" name="Google Shape;775;p35">
            <a:hlinkClick r:id="" action="ppaction://hlinkshowjump?jump=previousslide"/>
          </p:cNvPr>
          <p:cNvSpPr/>
          <p:nvPr/>
        </p:nvSpPr>
        <p:spPr>
          <a:xfrm rot="10800000">
            <a:off x="7575225" y="695855"/>
            <a:ext cx="145409" cy="215293"/>
          </a:xfrm>
          <a:custGeom>
            <a:avLst/>
            <a:gdLst/>
            <a:ahLst/>
            <a:cxnLst/>
            <a:rect l="l" t="t" r="r" b="b"/>
            <a:pathLst>
              <a:path w="1649" h="2442" extrusionOk="0">
                <a:moveTo>
                  <a:pt x="501" y="1"/>
                </a:moveTo>
                <a:cubicBezTo>
                  <a:pt x="238" y="1"/>
                  <a:pt x="1" y="336"/>
                  <a:pt x="250" y="590"/>
                </a:cubicBezTo>
                <a:lnTo>
                  <a:pt x="841" y="1232"/>
                </a:lnTo>
                <a:lnTo>
                  <a:pt x="250" y="1874"/>
                </a:lnTo>
                <a:cubicBezTo>
                  <a:pt x="36" y="2126"/>
                  <a:pt x="260" y="2441"/>
                  <a:pt x="516" y="2441"/>
                </a:cubicBezTo>
                <a:cubicBezTo>
                  <a:pt x="596" y="2441"/>
                  <a:pt x="680" y="2410"/>
                  <a:pt x="754" y="2336"/>
                </a:cubicBezTo>
                <a:lnTo>
                  <a:pt x="1555" y="1463"/>
                </a:lnTo>
                <a:cubicBezTo>
                  <a:pt x="1613" y="1405"/>
                  <a:pt x="1641" y="1326"/>
                  <a:pt x="1649" y="1246"/>
                </a:cubicBezTo>
                <a:cubicBezTo>
                  <a:pt x="1649" y="1239"/>
                  <a:pt x="1649" y="1239"/>
                  <a:pt x="1649" y="1232"/>
                </a:cubicBezTo>
                <a:cubicBezTo>
                  <a:pt x="1649" y="1225"/>
                  <a:pt x="1649" y="1225"/>
                  <a:pt x="1649" y="1218"/>
                </a:cubicBezTo>
                <a:cubicBezTo>
                  <a:pt x="1641" y="1138"/>
                  <a:pt x="1613" y="1059"/>
                  <a:pt x="1555" y="1001"/>
                </a:cubicBezTo>
                <a:lnTo>
                  <a:pt x="754" y="129"/>
                </a:lnTo>
                <a:cubicBezTo>
                  <a:pt x="679" y="38"/>
                  <a:pt x="588" y="1"/>
                  <a:pt x="50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6" name="Google Shape;776;p35"/>
          <p:cNvSpPr txBox="1">
            <a:spLocks noGrp="1"/>
          </p:cNvSpPr>
          <p:nvPr>
            <p:ph type="subTitle" idx="2"/>
          </p:nvPr>
        </p:nvSpPr>
        <p:spPr>
          <a:xfrm>
            <a:off x="4644008" y="1059582"/>
            <a:ext cx="3744416" cy="318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1800" dirty="0" smtClean="0">
                <a:solidFill>
                  <a:srgbClr val="000000"/>
                </a:solidFill>
              </a:rPr>
              <a:t>1-2</a:t>
            </a:r>
            <a:r>
              <a:rPr lang="zh-TW" sz="1800" dirty="0" smtClean="0">
                <a:solidFill>
                  <a:srgbClr val="000000"/>
                </a:solidFill>
              </a:rPr>
              <a:t>登入</a:t>
            </a:r>
            <a:r>
              <a:rPr lang="zh-TW" altLang="en-US" sz="1800" dirty="0" smtClean="0">
                <a:solidFill>
                  <a:srgbClr val="000000"/>
                </a:solidFill>
              </a:rPr>
              <a:t>後請點選</a:t>
            </a:r>
            <a:r>
              <a:rPr lang="zh-TW" sz="1800" dirty="0" smtClean="0">
                <a:solidFill>
                  <a:srgbClr val="000000"/>
                </a:solidFill>
              </a:rPr>
              <a:t> </a:t>
            </a:r>
            <a:r>
              <a:rPr lang="en-US" altLang="zh-TW" sz="1800" dirty="0" err="1" smtClean="0">
                <a:solidFill>
                  <a:srgbClr val="000000"/>
                </a:solidFill>
              </a:rPr>
              <a:t>Clas</a:t>
            </a:r>
            <a:r>
              <a:rPr lang="zh-TW" sz="1800" dirty="0" smtClean="0">
                <a:solidFill>
                  <a:srgbClr val="000000"/>
                </a:solidFill>
              </a:rPr>
              <a:t>sroom</a:t>
            </a:r>
            <a:endParaRPr sz="1800" dirty="0">
              <a:solidFill>
                <a:srgbClr val="000000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</a:endParaRPr>
          </a:p>
        </p:txBody>
      </p:sp>
      <p:sp>
        <p:nvSpPr>
          <p:cNvPr id="777" name="Google Shape;777;p35"/>
          <p:cNvSpPr txBox="1">
            <a:spLocks noGrp="1"/>
          </p:cNvSpPr>
          <p:nvPr>
            <p:ph type="subTitle" idx="1"/>
          </p:nvPr>
        </p:nvSpPr>
        <p:spPr>
          <a:xfrm>
            <a:off x="899592" y="1071084"/>
            <a:ext cx="3672408" cy="318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 dirty="0">
                <a:solidFill>
                  <a:srgbClr val="000000"/>
                </a:solidFill>
              </a:rPr>
              <a:t>1</a:t>
            </a:r>
            <a:r>
              <a:rPr lang="zh-TW" sz="1800" dirty="0" smtClean="0">
                <a:solidFill>
                  <a:srgbClr val="000000"/>
                </a:solidFill>
              </a:rPr>
              <a:t>-</a:t>
            </a:r>
            <a:r>
              <a:rPr lang="en-US" altLang="zh-TW" sz="1800" dirty="0" smtClean="0">
                <a:solidFill>
                  <a:srgbClr val="000000"/>
                </a:solidFill>
              </a:rPr>
              <a:t>1</a:t>
            </a:r>
            <a:r>
              <a:rPr lang="zh-TW" altLang="en-US" sz="1800" dirty="0" smtClean="0">
                <a:solidFill>
                  <a:srgbClr val="000000"/>
                </a:solidFill>
              </a:rPr>
              <a:t>請用</a:t>
            </a:r>
            <a:r>
              <a:rPr lang="en-US" altLang="zh-TW" sz="1800" dirty="0" smtClean="0">
                <a:solidFill>
                  <a:srgbClr val="000000"/>
                </a:solidFill>
              </a:rPr>
              <a:t>Chrome</a:t>
            </a:r>
            <a:r>
              <a:rPr lang="zh-TW" altLang="en-US" sz="1800" dirty="0" smtClean="0">
                <a:solidFill>
                  <a:srgbClr val="000000"/>
                </a:solidFill>
              </a:rPr>
              <a:t>瀏覽器</a:t>
            </a:r>
            <a:r>
              <a:rPr lang="zh-TW" sz="1800" dirty="0" smtClean="0">
                <a:solidFill>
                  <a:srgbClr val="000000"/>
                </a:solidFill>
              </a:rPr>
              <a:t>登入</a:t>
            </a:r>
            <a:endParaRPr lang="en-US" altLang="zh-TW" sz="1800" dirty="0" smtClean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1800">
                <a:solidFill>
                  <a:srgbClr val="000000"/>
                </a:solidFill>
              </a:rPr>
              <a:t> </a:t>
            </a:r>
            <a:r>
              <a:rPr lang="zh-TW" altLang="en-US" sz="1800" smtClean="0">
                <a:solidFill>
                  <a:srgbClr val="000000"/>
                </a:solidFill>
              </a:rPr>
              <a:t>     </a:t>
            </a:r>
            <a:r>
              <a:rPr lang="zh-TW" sz="1800" smtClean="0">
                <a:solidFill>
                  <a:srgbClr val="000000"/>
                </a:solidFill>
              </a:rPr>
              <a:t>G</a:t>
            </a:r>
            <a:r>
              <a:rPr lang="zh-TW" sz="1800" dirty="0">
                <a:solidFill>
                  <a:srgbClr val="000000"/>
                </a:solidFill>
              </a:rPr>
              <a:t>oogl</a:t>
            </a:r>
            <a:r>
              <a:rPr lang="zh-TW" sz="1800" dirty="0" smtClean="0">
                <a:solidFill>
                  <a:srgbClr val="000000"/>
                </a:solidFill>
              </a:rPr>
              <a:t>e</a:t>
            </a:r>
            <a:r>
              <a:rPr lang="zh-TW" altLang="en-US" sz="1800" dirty="0" smtClean="0">
                <a:solidFill>
                  <a:srgbClr val="000000"/>
                </a:solidFill>
              </a:rPr>
              <a:t>帳號。</a:t>
            </a:r>
            <a:endParaRPr lang="en-US" altLang="zh-TW" sz="1800" dirty="0" smtClean="0">
              <a:solidFill>
                <a:srgbClr val="000000"/>
              </a:solidFill>
            </a:endParaRPr>
          </a:p>
          <a:p>
            <a:pPr marL="0" lvl="0" indent="0"/>
            <a:r>
              <a:rPr lang="en-US" altLang="zh-TW" sz="1800" dirty="0" smtClean="0">
                <a:solidFill>
                  <a:srgbClr val="000000"/>
                </a:solidFill>
              </a:rPr>
              <a:t>(</a:t>
            </a:r>
            <a:r>
              <a:rPr lang="zh-TW" altLang="en-US" sz="1800" dirty="0">
                <a:solidFill>
                  <a:srgbClr val="000000"/>
                </a:solidFill>
              </a:rPr>
              <a:t>學生個人帳號</a:t>
            </a:r>
            <a:r>
              <a:rPr lang="zh-TW" altLang="en-US" sz="1800" dirty="0" smtClean="0">
                <a:solidFill>
                  <a:srgbClr val="000000"/>
                </a:solidFill>
              </a:rPr>
              <a:t>請洽導師或教務處</a:t>
            </a:r>
            <a:r>
              <a:rPr lang="en-US" altLang="zh-TW" sz="1800" dirty="0" smtClean="0">
                <a:solidFill>
                  <a:srgbClr val="000000"/>
                </a:solidFill>
              </a:rPr>
              <a:t>)</a:t>
            </a:r>
            <a:endParaRPr sz="1800" dirty="0">
              <a:solidFill>
                <a:srgbClr val="000000"/>
              </a:solidFill>
            </a:endParaRPr>
          </a:p>
        </p:txBody>
      </p:sp>
      <p:pic>
        <p:nvPicPr>
          <p:cNvPr id="778" name="Google Shape;778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25208" y="2160415"/>
            <a:ext cx="2642736" cy="2663586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256" y="1635646"/>
            <a:ext cx="2656962" cy="3188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p37"/>
          <p:cNvSpPr txBox="1">
            <a:spLocks noGrp="1"/>
          </p:cNvSpPr>
          <p:nvPr>
            <p:ph type="title"/>
          </p:nvPr>
        </p:nvSpPr>
        <p:spPr>
          <a:xfrm>
            <a:off x="1541075" y="539500"/>
            <a:ext cx="64869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chemeClr val="accent3"/>
                </a:solidFill>
              </a:rPr>
              <a:t>1. Google Classroom</a:t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811" name="Google Shape;811;p37"/>
          <p:cNvSpPr/>
          <p:nvPr/>
        </p:nvSpPr>
        <p:spPr>
          <a:xfrm>
            <a:off x="5615823" y="5016298"/>
            <a:ext cx="403685" cy="22589"/>
          </a:xfrm>
          <a:custGeom>
            <a:avLst/>
            <a:gdLst/>
            <a:ahLst/>
            <a:cxnLst/>
            <a:rect l="l" t="t" r="r" b="b"/>
            <a:pathLst>
              <a:path w="22714" h="1271" extrusionOk="0">
                <a:moveTo>
                  <a:pt x="0" y="0"/>
                </a:moveTo>
                <a:lnTo>
                  <a:pt x="0" y="1271"/>
                </a:lnTo>
                <a:lnTo>
                  <a:pt x="22714" y="1271"/>
                </a:lnTo>
                <a:lnTo>
                  <a:pt x="2271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2" name="Google Shape;812;p37"/>
          <p:cNvSpPr/>
          <p:nvPr/>
        </p:nvSpPr>
        <p:spPr>
          <a:xfrm>
            <a:off x="6210853" y="5016298"/>
            <a:ext cx="403702" cy="22589"/>
          </a:xfrm>
          <a:custGeom>
            <a:avLst/>
            <a:gdLst/>
            <a:ahLst/>
            <a:cxnLst/>
            <a:rect l="l" t="t" r="r" b="b"/>
            <a:pathLst>
              <a:path w="22715" h="1271" extrusionOk="0">
                <a:moveTo>
                  <a:pt x="1" y="0"/>
                </a:moveTo>
                <a:lnTo>
                  <a:pt x="1" y="1271"/>
                </a:lnTo>
                <a:lnTo>
                  <a:pt x="22714" y="1271"/>
                </a:lnTo>
                <a:lnTo>
                  <a:pt x="2271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3" name="Google Shape;813;p37">
            <a:hlinkClick r:id=""/>
          </p:cNvPr>
          <p:cNvSpPr/>
          <p:nvPr/>
        </p:nvSpPr>
        <p:spPr>
          <a:xfrm rot="5400000">
            <a:off x="7392625" y="2482400"/>
            <a:ext cx="2442000" cy="59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4" name="Google Shape;814;p37">
            <a:hlinkClick r:id="" action="ppaction://noaction"/>
          </p:cNvPr>
          <p:cNvSpPr/>
          <p:nvPr/>
        </p:nvSpPr>
        <p:spPr>
          <a:xfrm rot="5400000">
            <a:off x="7971777" y="1899711"/>
            <a:ext cx="1283700" cy="59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5" name="Google Shape;815;p37">
            <a:hlinkClick r:id=""/>
          </p:cNvPr>
          <p:cNvSpPr/>
          <p:nvPr/>
        </p:nvSpPr>
        <p:spPr>
          <a:xfrm rot="5400000">
            <a:off x="7956627" y="4353677"/>
            <a:ext cx="1314000" cy="59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6" name="Google Shape;816;p37">
            <a:hlinkClick r:id="" action="ppaction://noaction"/>
          </p:cNvPr>
          <p:cNvSpPr txBox="1"/>
          <p:nvPr/>
        </p:nvSpPr>
        <p:spPr>
          <a:xfrm>
            <a:off x="8264833" y="1859014"/>
            <a:ext cx="440400" cy="2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b="1">
                <a:solidFill>
                  <a:schemeClr val="accent4"/>
                </a:solidFill>
                <a:latin typeface="Ubuntu"/>
                <a:ea typeface="Ubuntu"/>
                <a:cs typeface="Ubuntu"/>
                <a:sym typeface="Ubuntu"/>
              </a:rPr>
              <a:t>2</a:t>
            </a:r>
            <a:endParaRPr b="1">
              <a:solidFill>
                <a:schemeClr val="accent4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817" name="Google Shape;817;p37">
            <a:hlinkClick r:id=""/>
          </p:cNvPr>
          <p:cNvSpPr txBox="1"/>
          <p:nvPr/>
        </p:nvSpPr>
        <p:spPr>
          <a:xfrm>
            <a:off x="8264833" y="3062914"/>
            <a:ext cx="440400" cy="2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b="1">
                <a:solidFill>
                  <a:schemeClr val="accent2"/>
                </a:solidFill>
                <a:latin typeface="Ubuntu"/>
                <a:ea typeface="Ubuntu"/>
                <a:cs typeface="Ubuntu"/>
                <a:sym typeface="Ubuntu"/>
              </a:rPr>
              <a:t>3</a:t>
            </a:r>
            <a:endParaRPr b="1">
              <a:solidFill>
                <a:schemeClr val="accent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818" name="Google Shape;818;p37">
            <a:hlinkClick r:id=""/>
          </p:cNvPr>
          <p:cNvSpPr txBox="1"/>
          <p:nvPr/>
        </p:nvSpPr>
        <p:spPr>
          <a:xfrm>
            <a:off x="8264833" y="4257591"/>
            <a:ext cx="440400" cy="2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b="1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</a:rPr>
              <a:t>4</a:t>
            </a:r>
            <a:endParaRPr b="1">
              <a:solidFill>
                <a:schemeClr val="accent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819" name="Google Shape;819;p37">
            <a:hlinkClick r:id="rId3" action="ppaction://hlinksldjump"/>
          </p:cNvPr>
          <p:cNvSpPr/>
          <p:nvPr/>
        </p:nvSpPr>
        <p:spPr>
          <a:xfrm>
            <a:off x="7246284" y="695850"/>
            <a:ext cx="213106" cy="195722"/>
          </a:xfrm>
          <a:custGeom>
            <a:avLst/>
            <a:gdLst/>
            <a:ahLst/>
            <a:cxnLst/>
            <a:rect l="l" t="t" r="r" b="b"/>
            <a:pathLst>
              <a:path w="34372" h="31568" extrusionOk="0">
                <a:moveTo>
                  <a:pt x="17158" y="1"/>
                </a:moveTo>
                <a:cubicBezTo>
                  <a:pt x="11439" y="3246"/>
                  <a:pt x="5719" y="6490"/>
                  <a:pt x="0" y="9735"/>
                </a:cubicBezTo>
                <a:lnTo>
                  <a:pt x="2750" y="9735"/>
                </a:lnTo>
                <a:lnTo>
                  <a:pt x="2750" y="31567"/>
                </a:lnTo>
                <a:lnTo>
                  <a:pt x="11659" y="31567"/>
                </a:lnTo>
                <a:lnTo>
                  <a:pt x="11659" y="17379"/>
                </a:lnTo>
                <a:lnTo>
                  <a:pt x="23373" y="17379"/>
                </a:lnTo>
                <a:lnTo>
                  <a:pt x="23373" y="31567"/>
                </a:lnTo>
                <a:lnTo>
                  <a:pt x="31622" y="31567"/>
                </a:lnTo>
                <a:lnTo>
                  <a:pt x="31622" y="9735"/>
                </a:lnTo>
                <a:lnTo>
                  <a:pt x="34371" y="9735"/>
                </a:lnTo>
                <a:cubicBezTo>
                  <a:pt x="28597" y="6490"/>
                  <a:pt x="22878" y="3246"/>
                  <a:pt x="1715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0" name="Google Shape;820;p37">
            <a:hlinkClick r:id="rId4" action="ppaction://hlinksldjump"/>
          </p:cNvPr>
          <p:cNvSpPr/>
          <p:nvPr/>
        </p:nvSpPr>
        <p:spPr>
          <a:xfrm rot="5400000">
            <a:off x="8026975" y="670125"/>
            <a:ext cx="1173300" cy="59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1" name="Google Shape;821;p37">
            <a:hlinkClick r:id="rId4" action="ppaction://hlinksldjump"/>
          </p:cNvPr>
          <p:cNvSpPr txBox="1"/>
          <p:nvPr/>
        </p:nvSpPr>
        <p:spPr>
          <a:xfrm>
            <a:off x="8264833" y="655114"/>
            <a:ext cx="440400" cy="2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b="1">
                <a:solidFill>
                  <a:schemeClr val="accent3"/>
                </a:solidFill>
                <a:latin typeface="Ubuntu"/>
                <a:ea typeface="Ubuntu"/>
                <a:cs typeface="Ubuntu"/>
                <a:sym typeface="Ubuntu"/>
              </a:rPr>
              <a:t>1</a:t>
            </a:r>
            <a:endParaRPr b="1">
              <a:solidFill>
                <a:schemeClr val="accent3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grpSp>
        <p:nvGrpSpPr>
          <p:cNvPr id="822" name="Google Shape;822;p37"/>
          <p:cNvGrpSpPr/>
          <p:nvPr/>
        </p:nvGrpSpPr>
        <p:grpSpPr>
          <a:xfrm>
            <a:off x="6935171" y="696541"/>
            <a:ext cx="195284" cy="195284"/>
            <a:chOff x="5660400" y="238125"/>
            <a:chExt cx="481825" cy="481825"/>
          </a:xfrm>
        </p:grpSpPr>
        <p:sp>
          <p:nvSpPr>
            <p:cNvPr id="823" name="Google Shape;823;p37"/>
            <p:cNvSpPr/>
            <p:nvPr/>
          </p:nvSpPr>
          <p:spPr>
            <a:xfrm>
              <a:off x="5660400" y="436700"/>
              <a:ext cx="481825" cy="283250"/>
            </a:xfrm>
            <a:custGeom>
              <a:avLst/>
              <a:gdLst/>
              <a:ahLst/>
              <a:cxnLst/>
              <a:rect l="l" t="t" r="r" b="b"/>
              <a:pathLst>
                <a:path w="19273" h="11330" extrusionOk="0">
                  <a:moveTo>
                    <a:pt x="5120" y="1130"/>
                  </a:moveTo>
                  <a:cubicBezTo>
                    <a:pt x="5433" y="1130"/>
                    <a:pt x="5683" y="1380"/>
                    <a:pt x="5683" y="1693"/>
                  </a:cubicBezTo>
                  <a:cubicBezTo>
                    <a:pt x="5683" y="2006"/>
                    <a:pt x="5433" y="2259"/>
                    <a:pt x="5120" y="2259"/>
                  </a:cubicBezTo>
                  <a:lnTo>
                    <a:pt x="2861" y="2259"/>
                  </a:lnTo>
                  <a:cubicBezTo>
                    <a:pt x="2548" y="2259"/>
                    <a:pt x="2298" y="2006"/>
                    <a:pt x="2298" y="1693"/>
                  </a:cubicBezTo>
                  <a:cubicBezTo>
                    <a:pt x="2298" y="1380"/>
                    <a:pt x="2548" y="1130"/>
                    <a:pt x="2861" y="1130"/>
                  </a:cubicBezTo>
                  <a:close/>
                  <a:moveTo>
                    <a:pt x="10766" y="1130"/>
                  </a:moveTo>
                  <a:cubicBezTo>
                    <a:pt x="11079" y="1130"/>
                    <a:pt x="11329" y="1380"/>
                    <a:pt x="11329" y="1693"/>
                  </a:cubicBezTo>
                  <a:cubicBezTo>
                    <a:pt x="11329" y="2006"/>
                    <a:pt x="11079" y="2259"/>
                    <a:pt x="10766" y="2259"/>
                  </a:cubicBezTo>
                  <a:lnTo>
                    <a:pt x="8507" y="2259"/>
                  </a:lnTo>
                  <a:cubicBezTo>
                    <a:pt x="8194" y="2259"/>
                    <a:pt x="7944" y="2006"/>
                    <a:pt x="7944" y="1693"/>
                  </a:cubicBezTo>
                  <a:cubicBezTo>
                    <a:pt x="7944" y="1380"/>
                    <a:pt x="8194" y="1130"/>
                    <a:pt x="8507" y="1130"/>
                  </a:cubicBezTo>
                  <a:close/>
                  <a:moveTo>
                    <a:pt x="16412" y="1130"/>
                  </a:moveTo>
                  <a:cubicBezTo>
                    <a:pt x="16725" y="1130"/>
                    <a:pt x="16975" y="1380"/>
                    <a:pt x="16975" y="1693"/>
                  </a:cubicBezTo>
                  <a:cubicBezTo>
                    <a:pt x="16975" y="2006"/>
                    <a:pt x="16725" y="2259"/>
                    <a:pt x="16412" y="2259"/>
                  </a:cubicBezTo>
                  <a:lnTo>
                    <a:pt x="14153" y="2259"/>
                  </a:lnTo>
                  <a:cubicBezTo>
                    <a:pt x="13840" y="2259"/>
                    <a:pt x="13590" y="2006"/>
                    <a:pt x="13590" y="1693"/>
                  </a:cubicBezTo>
                  <a:cubicBezTo>
                    <a:pt x="13590" y="1380"/>
                    <a:pt x="13840" y="1130"/>
                    <a:pt x="14153" y="1130"/>
                  </a:cubicBezTo>
                  <a:close/>
                  <a:moveTo>
                    <a:pt x="5120" y="4518"/>
                  </a:moveTo>
                  <a:cubicBezTo>
                    <a:pt x="5433" y="4518"/>
                    <a:pt x="5683" y="4767"/>
                    <a:pt x="5683" y="5081"/>
                  </a:cubicBezTo>
                  <a:cubicBezTo>
                    <a:pt x="5683" y="5394"/>
                    <a:pt x="5433" y="5647"/>
                    <a:pt x="5120" y="5647"/>
                  </a:cubicBezTo>
                  <a:lnTo>
                    <a:pt x="2861" y="5647"/>
                  </a:lnTo>
                  <a:cubicBezTo>
                    <a:pt x="2548" y="5647"/>
                    <a:pt x="2298" y="5394"/>
                    <a:pt x="2298" y="5081"/>
                  </a:cubicBezTo>
                  <a:cubicBezTo>
                    <a:pt x="2298" y="4767"/>
                    <a:pt x="2548" y="4518"/>
                    <a:pt x="2861" y="4518"/>
                  </a:cubicBezTo>
                  <a:close/>
                  <a:moveTo>
                    <a:pt x="10766" y="4518"/>
                  </a:moveTo>
                  <a:cubicBezTo>
                    <a:pt x="11079" y="4518"/>
                    <a:pt x="11329" y="4767"/>
                    <a:pt x="11329" y="5081"/>
                  </a:cubicBezTo>
                  <a:cubicBezTo>
                    <a:pt x="11329" y="5394"/>
                    <a:pt x="11079" y="5647"/>
                    <a:pt x="10766" y="5647"/>
                  </a:cubicBezTo>
                  <a:lnTo>
                    <a:pt x="8507" y="5647"/>
                  </a:lnTo>
                  <a:cubicBezTo>
                    <a:pt x="8194" y="5647"/>
                    <a:pt x="7944" y="5394"/>
                    <a:pt x="7944" y="5081"/>
                  </a:cubicBezTo>
                  <a:cubicBezTo>
                    <a:pt x="7944" y="4767"/>
                    <a:pt x="8194" y="4518"/>
                    <a:pt x="8507" y="4518"/>
                  </a:cubicBezTo>
                  <a:close/>
                  <a:moveTo>
                    <a:pt x="16412" y="4518"/>
                  </a:moveTo>
                  <a:cubicBezTo>
                    <a:pt x="16725" y="4518"/>
                    <a:pt x="16975" y="4767"/>
                    <a:pt x="16975" y="5081"/>
                  </a:cubicBezTo>
                  <a:cubicBezTo>
                    <a:pt x="16975" y="5394"/>
                    <a:pt x="16725" y="5647"/>
                    <a:pt x="16412" y="5647"/>
                  </a:cubicBezTo>
                  <a:lnTo>
                    <a:pt x="14153" y="5647"/>
                  </a:lnTo>
                  <a:cubicBezTo>
                    <a:pt x="13840" y="5647"/>
                    <a:pt x="13590" y="5394"/>
                    <a:pt x="13590" y="5081"/>
                  </a:cubicBezTo>
                  <a:cubicBezTo>
                    <a:pt x="13590" y="4767"/>
                    <a:pt x="13840" y="4518"/>
                    <a:pt x="14153" y="4518"/>
                  </a:cubicBezTo>
                  <a:close/>
                  <a:moveTo>
                    <a:pt x="5120" y="7941"/>
                  </a:moveTo>
                  <a:cubicBezTo>
                    <a:pt x="5433" y="7941"/>
                    <a:pt x="5683" y="8194"/>
                    <a:pt x="5683" y="8507"/>
                  </a:cubicBezTo>
                  <a:cubicBezTo>
                    <a:pt x="5683" y="8818"/>
                    <a:pt x="5433" y="9071"/>
                    <a:pt x="5120" y="9071"/>
                  </a:cubicBezTo>
                  <a:lnTo>
                    <a:pt x="2861" y="9071"/>
                  </a:lnTo>
                  <a:cubicBezTo>
                    <a:pt x="2548" y="9071"/>
                    <a:pt x="2298" y="8818"/>
                    <a:pt x="2298" y="8507"/>
                  </a:cubicBezTo>
                  <a:cubicBezTo>
                    <a:pt x="2298" y="8194"/>
                    <a:pt x="2548" y="7941"/>
                    <a:pt x="2861" y="7941"/>
                  </a:cubicBezTo>
                  <a:close/>
                  <a:moveTo>
                    <a:pt x="10766" y="7941"/>
                  </a:moveTo>
                  <a:cubicBezTo>
                    <a:pt x="11079" y="7941"/>
                    <a:pt x="11329" y="8194"/>
                    <a:pt x="11329" y="8507"/>
                  </a:cubicBezTo>
                  <a:cubicBezTo>
                    <a:pt x="11329" y="8818"/>
                    <a:pt x="11079" y="9071"/>
                    <a:pt x="10766" y="9071"/>
                  </a:cubicBezTo>
                  <a:lnTo>
                    <a:pt x="8507" y="9071"/>
                  </a:lnTo>
                  <a:cubicBezTo>
                    <a:pt x="8194" y="9071"/>
                    <a:pt x="7944" y="8818"/>
                    <a:pt x="7944" y="8507"/>
                  </a:cubicBezTo>
                  <a:cubicBezTo>
                    <a:pt x="7944" y="8194"/>
                    <a:pt x="8194" y="7941"/>
                    <a:pt x="8507" y="7941"/>
                  </a:cubicBezTo>
                  <a:close/>
                  <a:moveTo>
                    <a:pt x="16412" y="7941"/>
                  </a:moveTo>
                  <a:cubicBezTo>
                    <a:pt x="16725" y="7941"/>
                    <a:pt x="16975" y="8194"/>
                    <a:pt x="16975" y="8507"/>
                  </a:cubicBezTo>
                  <a:cubicBezTo>
                    <a:pt x="16975" y="8818"/>
                    <a:pt x="16725" y="9071"/>
                    <a:pt x="16412" y="9071"/>
                  </a:cubicBezTo>
                  <a:lnTo>
                    <a:pt x="14153" y="9071"/>
                  </a:lnTo>
                  <a:cubicBezTo>
                    <a:pt x="13840" y="9071"/>
                    <a:pt x="13590" y="8818"/>
                    <a:pt x="13590" y="8507"/>
                  </a:cubicBezTo>
                  <a:cubicBezTo>
                    <a:pt x="13590" y="8194"/>
                    <a:pt x="13840" y="7941"/>
                    <a:pt x="14153" y="7941"/>
                  </a:cubicBezTo>
                  <a:close/>
                  <a:moveTo>
                    <a:pt x="1" y="1"/>
                  </a:moveTo>
                  <a:lnTo>
                    <a:pt x="1" y="9637"/>
                  </a:lnTo>
                  <a:cubicBezTo>
                    <a:pt x="1" y="10570"/>
                    <a:pt x="759" y="11329"/>
                    <a:pt x="1696" y="11329"/>
                  </a:cubicBezTo>
                  <a:lnTo>
                    <a:pt x="17580" y="11329"/>
                  </a:lnTo>
                  <a:cubicBezTo>
                    <a:pt x="18514" y="11329"/>
                    <a:pt x="19273" y="10570"/>
                    <a:pt x="19273" y="9637"/>
                  </a:cubicBezTo>
                  <a:lnTo>
                    <a:pt x="1927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24" name="Google Shape;824;p37"/>
            <p:cNvSpPr/>
            <p:nvPr/>
          </p:nvSpPr>
          <p:spPr>
            <a:xfrm>
              <a:off x="5660400" y="238125"/>
              <a:ext cx="481825" cy="170375"/>
            </a:xfrm>
            <a:custGeom>
              <a:avLst/>
              <a:gdLst/>
              <a:ahLst/>
              <a:cxnLst/>
              <a:rect l="l" t="t" r="r" b="b"/>
              <a:pathLst>
                <a:path w="19273" h="6815" extrusionOk="0">
                  <a:moveTo>
                    <a:pt x="3990" y="1129"/>
                  </a:moveTo>
                  <a:cubicBezTo>
                    <a:pt x="4304" y="1129"/>
                    <a:pt x="4557" y="1382"/>
                    <a:pt x="4557" y="1695"/>
                  </a:cubicBezTo>
                  <a:lnTo>
                    <a:pt x="4557" y="3954"/>
                  </a:lnTo>
                  <a:cubicBezTo>
                    <a:pt x="4557" y="4264"/>
                    <a:pt x="4304" y="4517"/>
                    <a:pt x="3990" y="4517"/>
                  </a:cubicBezTo>
                  <a:cubicBezTo>
                    <a:pt x="3677" y="4517"/>
                    <a:pt x="3427" y="4264"/>
                    <a:pt x="3427" y="3954"/>
                  </a:cubicBezTo>
                  <a:lnTo>
                    <a:pt x="3427" y="1695"/>
                  </a:lnTo>
                  <a:cubicBezTo>
                    <a:pt x="3427" y="1382"/>
                    <a:pt x="3677" y="1129"/>
                    <a:pt x="3990" y="1129"/>
                  </a:cubicBezTo>
                  <a:close/>
                  <a:moveTo>
                    <a:pt x="9637" y="1129"/>
                  </a:moveTo>
                  <a:cubicBezTo>
                    <a:pt x="9950" y="1129"/>
                    <a:pt x="10203" y="1382"/>
                    <a:pt x="10203" y="1695"/>
                  </a:cubicBezTo>
                  <a:lnTo>
                    <a:pt x="10203" y="3954"/>
                  </a:lnTo>
                  <a:cubicBezTo>
                    <a:pt x="10203" y="4264"/>
                    <a:pt x="9950" y="4517"/>
                    <a:pt x="9637" y="4517"/>
                  </a:cubicBezTo>
                  <a:cubicBezTo>
                    <a:pt x="9323" y="4517"/>
                    <a:pt x="9073" y="4264"/>
                    <a:pt x="9073" y="3954"/>
                  </a:cubicBezTo>
                  <a:lnTo>
                    <a:pt x="9073" y="1695"/>
                  </a:lnTo>
                  <a:cubicBezTo>
                    <a:pt x="9073" y="1382"/>
                    <a:pt x="9323" y="1129"/>
                    <a:pt x="9637" y="1129"/>
                  </a:cubicBezTo>
                  <a:close/>
                  <a:moveTo>
                    <a:pt x="15283" y="1129"/>
                  </a:moveTo>
                  <a:cubicBezTo>
                    <a:pt x="15596" y="1129"/>
                    <a:pt x="15849" y="1382"/>
                    <a:pt x="15849" y="1695"/>
                  </a:cubicBezTo>
                  <a:lnTo>
                    <a:pt x="15849" y="3954"/>
                  </a:lnTo>
                  <a:cubicBezTo>
                    <a:pt x="15849" y="4264"/>
                    <a:pt x="15596" y="4517"/>
                    <a:pt x="15283" y="4517"/>
                  </a:cubicBezTo>
                  <a:cubicBezTo>
                    <a:pt x="14969" y="4517"/>
                    <a:pt x="14719" y="4264"/>
                    <a:pt x="14719" y="3954"/>
                  </a:cubicBezTo>
                  <a:lnTo>
                    <a:pt x="14719" y="1695"/>
                  </a:lnTo>
                  <a:cubicBezTo>
                    <a:pt x="14719" y="1382"/>
                    <a:pt x="14969" y="1129"/>
                    <a:pt x="15283" y="1129"/>
                  </a:cubicBezTo>
                  <a:close/>
                  <a:moveTo>
                    <a:pt x="3990" y="0"/>
                  </a:moveTo>
                  <a:cubicBezTo>
                    <a:pt x="3054" y="0"/>
                    <a:pt x="2298" y="759"/>
                    <a:pt x="2298" y="1695"/>
                  </a:cubicBezTo>
                  <a:lnTo>
                    <a:pt x="2298" y="2258"/>
                  </a:lnTo>
                  <a:lnTo>
                    <a:pt x="1696" y="2258"/>
                  </a:lnTo>
                  <a:cubicBezTo>
                    <a:pt x="759" y="2258"/>
                    <a:pt x="1" y="3017"/>
                    <a:pt x="1" y="3954"/>
                  </a:cubicBezTo>
                  <a:lnTo>
                    <a:pt x="1" y="6814"/>
                  </a:lnTo>
                  <a:lnTo>
                    <a:pt x="19273" y="6814"/>
                  </a:lnTo>
                  <a:lnTo>
                    <a:pt x="19273" y="3954"/>
                  </a:lnTo>
                  <a:cubicBezTo>
                    <a:pt x="19273" y="3017"/>
                    <a:pt x="18514" y="2258"/>
                    <a:pt x="17580" y="2258"/>
                  </a:cubicBezTo>
                  <a:lnTo>
                    <a:pt x="16978" y="2258"/>
                  </a:lnTo>
                  <a:lnTo>
                    <a:pt x="16978" y="1695"/>
                  </a:lnTo>
                  <a:cubicBezTo>
                    <a:pt x="16978" y="759"/>
                    <a:pt x="16219" y="0"/>
                    <a:pt x="15283" y="0"/>
                  </a:cubicBezTo>
                  <a:cubicBezTo>
                    <a:pt x="14346" y="0"/>
                    <a:pt x="13590" y="759"/>
                    <a:pt x="13590" y="1695"/>
                  </a:cubicBezTo>
                  <a:lnTo>
                    <a:pt x="13590" y="2258"/>
                  </a:lnTo>
                  <a:lnTo>
                    <a:pt x="11332" y="2258"/>
                  </a:lnTo>
                  <a:lnTo>
                    <a:pt x="11332" y="1695"/>
                  </a:lnTo>
                  <a:cubicBezTo>
                    <a:pt x="11332" y="759"/>
                    <a:pt x="10573" y="0"/>
                    <a:pt x="9637" y="0"/>
                  </a:cubicBezTo>
                  <a:cubicBezTo>
                    <a:pt x="8700" y="0"/>
                    <a:pt x="7944" y="759"/>
                    <a:pt x="7944" y="1695"/>
                  </a:cubicBezTo>
                  <a:lnTo>
                    <a:pt x="7944" y="2258"/>
                  </a:lnTo>
                  <a:lnTo>
                    <a:pt x="5686" y="2258"/>
                  </a:lnTo>
                  <a:lnTo>
                    <a:pt x="5686" y="1695"/>
                  </a:lnTo>
                  <a:cubicBezTo>
                    <a:pt x="5686" y="759"/>
                    <a:pt x="4927" y="0"/>
                    <a:pt x="39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825" name="Google Shape;825;p37">
            <a:hlinkClick r:id=""/>
          </p:cNvPr>
          <p:cNvSpPr/>
          <p:nvPr/>
        </p:nvSpPr>
        <p:spPr>
          <a:xfrm>
            <a:off x="6934475" y="681975"/>
            <a:ext cx="1959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6" name="Google Shape;826;p37">
            <a:hlinkClick r:id="" action="ppaction://hlinkshowjump?jump=nextslide"/>
          </p:cNvPr>
          <p:cNvSpPr/>
          <p:nvPr/>
        </p:nvSpPr>
        <p:spPr>
          <a:xfrm>
            <a:off x="7870218" y="695853"/>
            <a:ext cx="145409" cy="215293"/>
          </a:xfrm>
          <a:custGeom>
            <a:avLst/>
            <a:gdLst/>
            <a:ahLst/>
            <a:cxnLst/>
            <a:rect l="l" t="t" r="r" b="b"/>
            <a:pathLst>
              <a:path w="1649" h="2442" extrusionOk="0">
                <a:moveTo>
                  <a:pt x="501" y="1"/>
                </a:moveTo>
                <a:cubicBezTo>
                  <a:pt x="238" y="1"/>
                  <a:pt x="1" y="336"/>
                  <a:pt x="250" y="590"/>
                </a:cubicBezTo>
                <a:lnTo>
                  <a:pt x="841" y="1232"/>
                </a:lnTo>
                <a:lnTo>
                  <a:pt x="250" y="1874"/>
                </a:lnTo>
                <a:cubicBezTo>
                  <a:pt x="36" y="2126"/>
                  <a:pt x="260" y="2441"/>
                  <a:pt x="516" y="2441"/>
                </a:cubicBezTo>
                <a:cubicBezTo>
                  <a:pt x="596" y="2441"/>
                  <a:pt x="680" y="2410"/>
                  <a:pt x="754" y="2336"/>
                </a:cubicBezTo>
                <a:lnTo>
                  <a:pt x="1555" y="1463"/>
                </a:lnTo>
                <a:cubicBezTo>
                  <a:pt x="1613" y="1405"/>
                  <a:pt x="1641" y="1326"/>
                  <a:pt x="1649" y="1246"/>
                </a:cubicBezTo>
                <a:cubicBezTo>
                  <a:pt x="1649" y="1239"/>
                  <a:pt x="1649" y="1239"/>
                  <a:pt x="1649" y="1232"/>
                </a:cubicBezTo>
                <a:cubicBezTo>
                  <a:pt x="1649" y="1225"/>
                  <a:pt x="1649" y="1225"/>
                  <a:pt x="1649" y="1218"/>
                </a:cubicBezTo>
                <a:cubicBezTo>
                  <a:pt x="1641" y="1138"/>
                  <a:pt x="1613" y="1059"/>
                  <a:pt x="1555" y="1001"/>
                </a:cubicBezTo>
                <a:lnTo>
                  <a:pt x="754" y="129"/>
                </a:lnTo>
                <a:cubicBezTo>
                  <a:pt x="679" y="38"/>
                  <a:pt x="588" y="1"/>
                  <a:pt x="50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7" name="Google Shape;827;p37">
            <a:hlinkClick r:id="" action="ppaction://hlinkshowjump?jump=previousslide"/>
          </p:cNvPr>
          <p:cNvSpPr/>
          <p:nvPr/>
        </p:nvSpPr>
        <p:spPr>
          <a:xfrm rot="10800000">
            <a:off x="7575225" y="695855"/>
            <a:ext cx="145409" cy="215293"/>
          </a:xfrm>
          <a:custGeom>
            <a:avLst/>
            <a:gdLst/>
            <a:ahLst/>
            <a:cxnLst/>
            <a:rect l="l" t="t" r="r" b="b"/>
            <a:pathLst>
              <a:path w="1649" h="2442" extrusionOk="0">
                <a:moveTo>
                  <a:pt x="501" y="1"/>
                </a:moveTo>
                <a:cubicBezTo>
                  <a:pt x="238" y="1"/>
                  <a:pt x="1" y="336"/>
                  <a:pt x="250" y="590"/>
                </a:cubicBezTo>
                <a:lnTo>
                  <a:pt x="841" y="1232"/>
                </a:lnTo>
                <a:lnTo>
                  <a:pt x="250" y="1874"/>
                </a:lnTo>
                <a:cubicBezTo>
                  <a:pt x="36" y="2126"/>
                  <a:pt x="260" y="2441"/>
                  <a:pt x="516" y="2441"/>
                </a:cubicBezTo>
                <a:cubicBezTo>
                  <a:pt x="596" y="2441"/>
                  <a:pt x="680" y="2410"/>
                  <a:pt x="754" y="2336"/>
                </a:cubicBezTo>
                <a:lnTo>
                  <a:pt x="1555" y="1463"/>
                </a:lnTo>
                <a:cubicBezTo>
                  <a:pt x="1613" y="1405"/>
                  <a:pt x="1641" y="1326"/>
                  <a:pt x="1649" y="1246"/>
                </a:cubicBezTo>
                <a:cubicBezTo>
                  <a:pt x="1649" y="1239"/>
                  <a:pt x="1649" y="1239"/>
                  <a:pt x="1649" y="1232"/>
                </a:cubicBezTo>
                <a:cubicBezTo>
                  <a:pt x="1649" y="1225"/>
                  <a:pt x="1649" y="1225"/>
                  <a:pt x="1649" y="1218"/>
                </a:cubicBezTo>
                <a:cubicBezTo>
                  <a:pt x="1641" y="1138"/>
                  <a:pt x="1613" y="1059"/>
                  <a:pt x="1555" y="1001"/>
                </a:cubicBezTo>
                <a:lnTo>
                  <a:pt x="754" y="129"/>
                </a:lnTo>
                <a:cubicBezTo>
                  <a:pt x="679" y="38"/>
                  <a:pt x="588" y="1"/>
                  <a:pt x="50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8" name="Google Shape;828;p37"/>
          <p:cNvSpPr txBox="1">
            <a:spLocks noGrp="1"/>
          </p:cNvSpPr>
          <p:nvPr>
            <p:ph type="subTitle" idx="2"/>
          </p:nvPr>
        </p:nvSpPr>
        <p:spPr>
          <a:xfrm>
            <a:off x="899592" y="1131590"/>
            <a:ext cx="3583500" cy="318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altLang="zh-TW" sz="1800" dirty="0">
                <a:solidFill>
                  <a:srgbClr val="000000"/>
                </a:solidFill>
              </a:rPr>
              <a:t>2</a:t>
            </a:r>
            <a:r>
              <a:rPr lang="zh-TW" sz="1800" dirty="0" smtClean="0">
                <a:solidFill>
                  <a:srgbClr val="000000"/>
                </a:solidFill>
              </a:rPr>
              <a:t>-</a:t>
            </a:r>
            <a:r>
              <a:rPr lang="en-US" altLang="zh-TW" sz="1800" dirty="0" smtClean="0">
                <a:solidFill>
                  <a:srgbClr val="000000"/>
                </a:solidFill>
              </a:rPr>
              <a:t>1</a:t>
            </a:r>
            <a:r>
              <a:rPr lang="zh-TW" altLang="en-US" sz="1800" dirty="0" smtClean="0">
                <a:solidFill>
                  <a:srgbClr val="000000"/>
                </a:solidFill>
              </a:rPr>
              <a:t>進入</a:t>
            </a:r>
            <a:r>
              <a:rPr lang="en-US" altLang="zh-TW" sz="1800" b="1" dirty="0" smtClean="0">
                <a:solidFill>
                  <a:srgbClr val="000000"/>
                </a:solidFill>
              </a:rPr>
              <a:t>Classroom</a:t>
            </a:r>
            <a:r>
              <a:rPr lang="zh-TW" altLang="en-US" sz="1800" dirty="0" smtClean="0">
                <a:solidFill>
                  <a:srgbClr val="000000"/>
                </a:solidFill>
              </a:rPr>
              <a:t>後</a:t>
            </a:r>
            <a:r>
              <a:rPr lang="zh-TW" altLang="en-US" sz="1800" dirty="0">
                <a:solidFill>
                  <a:srgbClr val="000000"/>
                </a:solidFill>
              </a:rPr>
              <a:t>，請點選接受任課老師課程邀請， </a:t>
            </a:r>
            <a:r>
              <a:rPr lang="zh-TW" altLang="en-US" sz="1800" dirty="0">
                <a:solidFill>
                  <a:srgbClr val="000000"/>
                </a:solidFill>
              </a:rPr>
              <a:t>或</a:t>
            </a:r>
            <a:r>
              <a:rPr lang="zh-TW" altLang="en-US" sz="1800" dirty="0" smtClean="0">
                <a:solidFill>
                  <a:srgbClr val="000000"/>
                </a:solidFill>
              </a:rPr>
              <a:t>選</a:t>
            </a:r>
            <a:r>
              <a:rPr lang="zh-TW" altLang="en-US" sz="1800" dirty="0" smtClean="0">
                <a:solidFill>
                  <a:srgbClr val="000000"/>
                </a:solidFill>
              </a:rPr>
              <a:t>右上角</a:t>
            </a:r>
            <a:r>
              <a:rPr lang="en-US" altLang="zh-TW" sz="1800" dirty="0" smtClean="0">
                <a:solidFill>
                  <a:srgbClr val="000000"/>
                </a:solidFill>
              </a:rPr>
              <a:t>”+”</a:t>
            </a:r>
            <a:r>
              <a:rPr lang="zh-TW" altLang="en-US" sz="1800" dirty="0" smtClean="0">
                <a:solidFill>
                  <a:srgbClr val="000000"/>
                </a:solidFill>
              </a:rPr>
              <a:t>並點選加入課程。</a:t>
            </a:r>
            <a:endParaRPr sz="1800" dirty="0">
              <a:solidFill>
                <a:srgbClr val="000000"/>
              </a:solidFill>
            </a:endParaRPr>
          </a:p>
        </p:txBody>
      </p:sp>
      <p:sp>
        <p:nvSpPr>
          <p:cNvPr id="829" name="Google Shape;829;p37"/>
          <p:cNvSpPr txBox="1">
            <a:spLocks noGrp="1"/>
          </p:cNvSpPr>
          <p:nvPr>
            <p:ph type="subTitle" idx="1"/>
          </p:nvPr>
        </p:nvSpPr>
        <p:spPr>
          <a:xfrm>
            <a:off x="4572000" y="1073691"/>
            <a:ext cx="3583500" cy="318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1800" dirty="0">
                <a:solidFill>
                  <a:srgbClr val="000000"/>
                </a:solidFill>
              </a:rPr>
              <a:t>2</a:t>
            </a:r>
            <a:r>
              <a:rPr lang="zh-TW" sz="1800" dirty="0" smtClean="0">
                <a:solidFill>
                  <a:srgbClr val="000000"/>
                </a:solidFill>
              </a:rPr>
              <a:t>-</a:t>
            </a:r>
            <a:r>
              <a:rPr lang="en-US" altLang="zh-TW" sz="1800" dirty="0" smtClean="0">
                <a:solidFill>
                  <a:srgbClr val="000000"/>
                </a:solidFill>
              </a:rPr>
              <a:t>2</a:t>
            </a:r>
            <a:r>
              <a:rPr lang="zh-TW" altLang="en-US" sz="1800" dirty="0" smtClean="0">
                <a:solidFill>
                  <a:srgbClr val="000000"/>
                </a:solidFill>
              </a:rPr>
              <a:t>請輸入</a:t>
            </a:r>
            <a:r>
              <a:rPr lang="zh-TW" sz="1800" dirty="0" smtClean="0">
                <a:solidFill>
                  <a:srgbClr val="000000"/>
                </a:solidFill>
              </a:rPr>
              <a:t>課程代碼</a:t>
            </a:r>
            <a:r>
              <a:rPr lang="zh-TW" altLang="en-US" sz="1800" dirty="0" smtClean="0">
                <a:solidFill>
                  <a:srgbClr val="000000"/>
                </a:solidFill>
              </a:rPr>
              <a:t>，便可進入課程。</a:t>
            </a:r>
            <a:r>
              <a:rPr lang="en-US" altLang="zh-TW" sz="1800" dirty="0" smtClean="0">
                <a:solidFill>
                  <a:srgbClr val="000000"/>
                </a:solidFill>
              </a:rPr>
              <a:t>(</a:t>
            </a:r>
            <a:r>
              <a:rPr lang="zh-TW" sz="1800" dirty="0" smtClean="0">
                <a:solidFill>
                  <a:srgbClr val="000000"/>
                </a:solidFill>
              </a:rPr>
              <a:t>教務處</a:t>
            </a:r>
            <a:r>
              <a:rPr lang="zh-TW" altLang="en-US" sz="1800" dirty="0">
                <a:solidFill>
                  <a:srgbClr val="000000"/>
                </a:solidFill>
              </a:rPr>
              <a:t>將</a:t>
            </a:r>
            <a:r>
              <a:rPr lang="zh-TW" sz="1800" dirty="0" smtClean="0">
                <a:solidFill>
                  <a:srgbClr val="000000"/>
                </a:solidFill>
              </a:rPr>
              <a:t>彙整</a:t>
            </a:r>
            <a:r>
              <a:rPr lang="zh-TW" altLang="en-US" sz="1800" dirty="0" smtClean="0">
                <a:solidFill>
                  <a:srgbClr val="000000"/>
                </a:solidFill>
              </a:rPr>
              <a:t>各班各科課程代碼後，</a:t>
            </a:r>
            <a:r>
              <a:rPr lang="zh-TW" sz="1800" dirty="0" smtClean="0">
                <a:solidFill>
                  <a:srgbClr val="000000"/>
                </a:solidFill>
              </a:rPr>
              <a:t>公告</a:t>
            </a:r>
            <a:r>
              <a:rPr lang="zh-TW" sz="1800" dirty="0">
                <a:solidFill>
                  <a:srgbClr val="000000"/>
                </a:solidFill>
              </a:rPr>
              <a:t>在學校網站</a:t>
            </a:r>
            <a:r>
              <a:rPr lang="zh-TW" sz="1800" dirty="0" smtClean="0">
                <a:solidFill>
                  <a:srgbClr val="000000"/>
                </a:solidFill>
              </a:rPr>
              <a:t>首頁</a:t>
            </a:r>
            <a:r>
              <a:rPr lang="en-US" altLang="zh-TW" sz="1800" dirty="0" smtClean="0">
                <a:solidFill>
                  <a:srgbClr val="000000"/>
                </a:solidFill>
              </a:rPr>
              <a:t>)</a:t>
            </a:r>
            <a:endParaRPr sz="1800" dirty="0">
              <a:solidFill>
                <a:srgbClr val="000000"/>
              </a:solidFill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566" y="2283718"/>
            <a:ext cx="2880370" cy="2491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6913" y="2097002"/>
            <a:ext cx="3188584" cy="2704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1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3" name="Google Shape;1303;p53"/>
          <p:cNvSpPr txBox="1">
            <a:spLocks noGrp="1"/>
          </p:cNvSpPr>
          <p:nvPr>
            <p:ph type="title"/>
          </p:nvPr>
        </p:nvSpPr>
        <p:spPr>
          <a:xfrm>
            <a:off x="1541075" y="539500"/>
            <a:ext cx="64869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chemeClr val="accent4"/>
                </a:solidFill>
              </a:rPr>
              <a:t>2. Google Meet</a:t>
            </a:r>
            <a:endParaRPr b="1">
              <a:solidFill>
                <a:schemeClr val="accent4"/>
              </a:solidFill>
            </a:endParaRPr>
          </a:p>
        </p:txBody>
      </p:sp>
      <p:sp>
        <p:nvSpPr>
          <p:cNvPr id="1304" name="Google Shape;1304;p53">
            <a:hlinkClick r:id=""/>
          </p:cNvPr>
          <p:cNvSpPr/>
          <p:nvPr/>
        </p:nvSpPr>
        <p:spPr>
          <a:xfrm rot="5400000">
            <a:off x="8034175" y="3124075"/>
            <a:ext cx="1158900" cy="59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5" name="Google Shape;1305;p53">
            <a:hlinkClick r:id="rId3" action="ppaction://hlinksldjump"/>
          </p:cNvPr>
          <p:cNvSpPr/>
          <p:nvPr/>
        </p:nvSpPr>
        <p:spPr>
          <a:xfrm rot="5400000">
            <a:off x="7968625" y="1902850"/>
            <a:ext cx="1290000" cy="59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6" name="Google Shape;1306;p53">
            <a:hlinkClick r:id=""/>
          </p:cNvPr>
          <p:cNvSpPr/>
          <p:nvPr/>
        </p:nvSpPr>
        <p:spPr>
          <a:xfrm rot="5400000">
            <a:off x="7955725" y="4354575"/>
            <a:ext cx="1315800" cy="59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7" name="Google Shape;1307;p53">
            <a:hlinkClick r:id="rId3" action="ppaction://hlinksldjump"/>
          </p:cNvPr>
          <p:cNvSpPr txBox="1"/>
          <p:nvPr/>
        </p:nvSpPr>
        <p:spPr>
          <a:xfrm>
            <a:off x="8264833" y="1859014"/>
            <a:ext cx="440400" cy="2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b="1">
                <a:solidFill>
                  <a:schemeClr val="accent4"/>
                </a:solidFill>
                <a:latin typeface="Ubuntu"/>
                <a:ea typeface="Ubuntu"/>
                <a:cs typeface="Ubuntu"/>
                <a:sym typeface="Ubuntu"/>
              </a:rPr>
              <a:t>2</a:t>
            </a:r>
            <a:endParaRPr b="1">
              <a:solidFill>
                <a:schemeClr val="accent4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308" name="Google Shape;1308;p53">
            <a:hlinkClick r:id=""/>
          </p:cNvPr>
          <p:cNvSpPr txBox="1"/>
          <p:nvPr/>
        </p:nvSpPr>
        <p:spPr>
          <a:xfrm>
            <a:off x="8264833" y="3062914"/>
            <a:ext cx="440400" cy="2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b="1">
                <a:solidFill>
                  <a:schemeClr val="accent2"/>
                </a:solidFill>
                <a:latin typeface="Ubuntu"/>
                <a:ea typeface="Ubuntu"/>
                <a:cs typeface="Ubuntu"/>
                <a:sym typeface="Ubuntu"/>
              </a:rPr>
              <a:t>3</a:t>
            </a:r>
            <a:endParaRPr b="1">
              <a:solidFill>
                <a:schemeClr val="accent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309" name="Google Shape;1309;p53">
            <a:hlinkClick r:id=""/>
          </p:cNvPr>
          <p:cNvSpPr txBox="1"/>
          <p:nvPr/>
        </p:nvSpPr>
        <p:spPr>
          <a:xfrm>
            <a:off x="8264833" y="4266814"/>
            <a:ext cx="440400" cy="2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b="1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</a:rPr>
              <a:t>4</a:t>
            </a:r>
            <a:endParaRPr b="1">
              <a:solidFill>
                <a:schemeClr val="accent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310" name="Google Shape;1310;p53">
            <a:hlinkClick r:id="rId4" action="ppaction://hlinksldjump"/>
          </p:cNvPr>
          <p:cNvSpPr/>
          <p:nvPr/>
        </p:nvSpPr>
        <p:spPr>
          <a:xfrm>
            <a:off x="7246284" y="695850"/>
            <a:ext cx="213106" cy="195722"/>
          </a:xfrm>
          <a:custGeom>
            <a:avLst/>
            <a:gdLst/>
            <a:ahLst/>
            <a:cxnLst/>
            <a:rect l="l" t="t" r="r" b="b"/>
            <a:pathLst>
              <a:path w="34372" h="31568" extrusionOk="0">
                <a:moveTo>
                  <a:pt x="17158" y="1"/>
                </a:moveTo>
                <a:cubicBezTo>
                  <a:pt x="11439" y="3246"/>
                  <a:pt x="5719" y="6490"/>
                  <a:pt x="0" y="9735"/>
                </a:cubicBezTo>
                <a:lnTo>
                  <a:pt x="2750" y="9735"/>
                </a:lnTo>
                <a:lnTo>
                  <a:pt x="2750" y="31567"/>
                </a:lnTo>
                <a:lnTo>
                  <a:pt x="11659" y="31567"/>
                </a:lnTo>
                <a:lnTo>
                  <a:pt x="11659" y="17379"/>
                </a:lnTo>
                <a:lnTo>
                  <a:pt x="23373" y="17379"/>
                </a:lnTo>
                <a:lnTo>
                  <a:pt x="23373" y="31567"/>
                </a:lnTo>
                <a:lnTo>
                  <a:pt x="31622" y="31567"/>
                </a:lnTo>
                <a:lnTo>
                  <a:pt x="31622" y="9735"/>
                </a:lnTo>
                <a:lnTo>
                  <a:pt x="34371" y="9735"/>
                </a:lnTo>
                <a:cubicBezTo>
                  <a:pt x="28597" y="6490"/>
                  <a:pt x="22878" y="3246"/>
                  <a:pt x="1715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1" name="Google Shape;1311;p53">
            <a:hlinkClick r:id="rId5" action="ppaction://hlinksldjump"/>
          </p:cNvPr>
          <p:cNvSpPr/>
          <p:nvPr/>
        </p:nvSpPr>
        <p:spPr>
          <a:xfrm rot="5400000">
            <a:off x="8023975" y="671275"/>
            <a:ext cx="1179300" cy="59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2" name="Google Shape;1312;p53">
            <a:hlinkClick r:id="rId5" action="ppaction://hlinksldjump"/>
          </p:cNvPr>
          <p:cNvSpPr txBox="1"/>
          <p:nvPr/>
        </p:nvSpPr>
        <p:spPr>
          <a:xfrm>
            <a:off x="8264833" y="655114"/>
            <a:ext cx="440400" cy="2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b="1">
                <a:solidFill>
                  <a:schemeClr val="accent3"/>
                </a:solidFill>
                <a:latin typeface="Ubuntu"/>
                <a:ea typeface="Ubuntu"/>
                <a:cs typeface="Ubuntu"/>
                <a:sym typeface="Ubuntu"/>
              </a:rPr>
              <a:t>1</a:t>
            </a:r>
            <a:endParaRPr b="1">
              <a:solidFill>
                <a:schemeClr val="accent3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313" name="Google Shape;1313;p53">
            <a:hlinkClick r:id="" action="ppaction://hlinkshowjump?jump=nextslide"/>
          </p:cNvPr>
          <p:cNvSpPr/>
          <p:nvPr/>
        </p:nvSpPr>
        <p:spPr>
          <a:xfrm>
            <a:off x="7870218" y="695853"/>
            <a:ext cx="145409" cy="215293"/>
          </a:xfrm>
          <a:custGeom>
            <a:avLst/>
            <a:gdLst/>
            <a:ahLst/>
            <a:cxnLst/>
            <a:rect l="l" t="t" r="r" b="b"/>
            <a:pathLst>
              <a:path w="1649" h="2442" extrusionOk="0">
                <a:moveTo>
                  <a:pt x="501" y="1"/>
                </a:moveTo>
                <a:cubicBezTo>
                  <a:pt x="238" y="1"/>
                  <a:pt x="1" y="336"/>
                  <a:pt x="250" y="590"/>
                </a:cubicBezTo>
                <a:lnTo>
                  <a:pt x="841" y="1232"/>
                </a:lnTo>
                <a:lnTo>
                  <a:pt x="250" y="1874"/>
                </a:lnTo>
                <a:cubicBezTo>
                  <a:pt x="36" y="2126"/>
                  <a:pt x="260" y="2441"/>
                  <a:pt x="516" y="2441"/>
                </a:cubicBezTo>
                <a:cubicBezTo>
                  <a:pt x="596" y="2441"/>
                  <a:pt x="680" y="2410"/>
                  <a:pt x="754" y="2336"/>
                </a:cubicBezTo>
                <a:lnTo>
                  <a:pt x="1555" y="1463"/>
                </a:lnTo>
                <a:cubicBezTo>
                  <a:pt x="1613" y="1405"/>
                  <a:pt x="1641" y="1326"/>
                  <a:pt x="1649" y="1246"/>
                </a:cubicBezTo>
                <a:cubicBezTo>
                  <a:pt x="1649" y="1239"/>
                  <a:pt x="1649" y="1239"/>
                  <a:pt x="1649" y="1232"/>
                </a:cubicBezTo>
                <a:cubicBezTo>
                  <a:pt x="1649" y="1225"/>
                  <a:pt x="1649" y="1225"/>
                  <a:pt x="1649" y="1218"/>
                </a:cubicBezTo>
                <a:cubicBezTo>
                  <a:pt x="1641" y="1138"/>
                  <a:pt x="1613" y="1059"/>
                  <a:pt x="1555" y="1001"/>
                </a:cubicBezTo>
                <a:lnTo>
                  <a:pt x="754" y="129"/>
                </a:lnTo>
                <a:cubicBezTo>
                  <a:pt x="679" y="38"/>
                  <a:pt x="588" y="1"/>
                  <a:pt x="50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4" name="Google Shape;1314;p53">
            <a:hlinkClick r:id="" action="ppaction://hlinkshowjump?jump=previousslide"/>
          </p:cNvPr>
          <p:cNvSpPr/>
          <p:nvPr/>
        </p:nvSpPr>
        <p:spPr>
          <a:xfrm rot="10800000">
            <a:off x="7575225" y="695855"/>
            <a:ext cx="145409" cy="215293"/>
          </a:xfrm>
          <a:custGeom>
            <a:avLst/>
            <a:gdLst/>
            <a:ahLst/>
            <a:cxnLst/>
            <a:rect l="l" t="t" r="r" b="b"/>
            <a:pathLst>
              <a:path w="1649" h="2442" extrusionOk="0">
                <a:moveTo>
                  <a:pt x="501" y="1"/>
                </a:moveTo>
                <a:cubicBezTo>
                  <a:pt x="238" y="1"/>
                  <a:pt x="1" y="336"/>
                  <a:pt x="250" y="590"/>
                </a:cubicBezTo>
                <a:lnTo>
                  <a:pt x="841" y="1232"/>
                </a:lnTo>
                <a:lnTo>
                  <a:pt x="250" y="1874"/>
                </a:lnTo>
                <a:cubicBezTo>
                  <a:pt x="36" y="2126"/>
                  <a:pt x="260" y="2441"/>
                  <a:pt x="516" y="2441"/>
                </a:cubicBezTo>
                <a:cubicBezTo>
                  <a:pt x="596" y="2441"/>
                  <a:pt x="680" y="2410"/>
                  <a:pt x="754" y="2336"/>
                </a:cubicBezTo>
                <a:lnTo>
                  <a:pt x="1555" y="1463"/>
                </a:lnTo>
                <a:cubicBezTo>
                  <a:pt x="1613" y="1405"/>
                  <a:pt x="1641" y="1326"/>
                  <a:pt x="1649" y="1246"/>
                </a:cubicBezTo>
                <a:cubicBezTo>
                  <a:pt x="1649" y="1239"/>
                  <a:pt x="1649" y="1239"/>
                  <a:pt x="1649" y="1232"/>
                </a:cubicBezTo>
                <a:cubicBezTo>
                  <a:pt x="1649" y="1225"/>
                  <a:pt x="1649" y="1225"/>
                  <a:pt x="1649" y="1218"/>
                </a:cubicBezTo>
                <a:cubicBezTo>
                  <a:pt x="1641" y="1138"/>
                  <a:pt x="1613" y="1059"/>
                  <a:pt x="1555" y="1001"/>
                </a:cubicBezTo>
                <a:lnTo>
                  <a:pt x="754" y="129"/>
                </a:lnTo>
                <a:cubicBezTo>
                  <a:pt x="679" y="38"/>
                  <a:pt x="588" y="1"/>
                  <a:pt x="50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777;p35"/>
          <p:cNvSpPr txBox="1">
            <a:spLocks/>
          </p:cNvSpPr>
          <p:nvPr/>
        </p:nvSpPr>
        <p:spPr>
          <a:xfrm>
            <a:off x="1043608" y="1081875"/>
            <a:ext cx="3583500" cy="31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Ubuntu"/>
              <a:buNone/>
              <a:defRPr sz="12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None/>
              <a:defRPr sz="12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None/>
              <a:defRPr sz="12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None/>
              <a:defRPr sz="12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None/>
              <a:defRPr sz="12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None/>
              <a:defRPr sz="12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None/>
              <a:defRPr sz="12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None/>
              <a:defRPr sz="12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None/>
              <a:defRPr sz="12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pPr marL="0" indent="0"/>
            <a:r>
              <a:rPr lang="en-US" altLang="zh-TW" sz="1800" smtClean="0">
                <a:solidFill>
                  <a:srgbClr val="000000"/>
                </a:solidFill>
              </a:rPr>
              <a:t>1-1</a:t>
            </a:r>
            <a:r>
              <a:rPr lang="zh-TW" altLang="en-US" sz="1800" smtClean="0">
                <a:solidFill>
                  <a:srgbClr val="000000"/>
                </a:solidFill>
              </a:rPr>
              <a:t>請登入</a:t>
            </a:r>
            <a:r>
              <a:rPr lang="en-US" altLang="zh-TW" sz="1800" smtClean="0">
                <a:solidFill>
                  <a:srgbClr val="000000"/>
                </a:solidFill>
              </a:rPr>
              <a:t>Google</a:t>
            </a:r>
            <a:r>
              <a:rPr lang="zh-TW" altLang="en-US" sz="1800" smtClean="0">
                <a:solidFill>
                  <a:srgbClr val="000000"/>
                </a:solidFill>
              </a:rPr>
              <a:t>帳號</a:t>
            </a:r>
          </a:p>
          <a:p>
            <a:pPr marL="0" indent="0"/>
            <a:r>
              <a:rPr lang="en-US" altLang="zh-TW" sz="1800" smtClean="0">
                <a:solidFill>
                  <a:srgbClr val="000000"/>
                </a:solidFill>
              </a:rPr>
              <a:t>(</a:t>
            </a:r>
            <a:r>
              <a:rPr lang="zh-TW" altLang="en-US" sz="1800" smtClean="0">
                <a:solidFill>
                  <a:srgbClr val="000000"/>
                </a:solidFill>
              </a:rPr>
              <a:t>學生個人帳號請洽導師或教務處</a:t>
            </a:r>
            <a:r>
              <a:rPr lang="en-US" altLang="zh-TW" sz="1800" smtClean="0">
                <a:solidFill>
                  <a:srgbClr val="000000"/>
                </a:solidFill>
              </a:rPr>
              <a:t>)</a:t>
            </a:r>
            <a:endParaRPr lang="zh-TW" altLang="en-US" sz="1800" dirty="0">
              <a:solidFill>
                <a:srgbClr val="000000"/>
              </a:solidFill>
            </a:endParaRPr>
          </a:p>
        </p:txBody>
      </p:sp>
      <p:pic>
        <p:nvPicPr>
          <p:cNvPr id="28" name="Google Shape;778;p3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15575" y="1859014"/>
            <a:ext cx="2748350" cy="30949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1807" y="1737309"/>
            <a:ext cx="2088827" cy="3124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Google Shape;776;p35"/>
          <p:cNvSpPr txBox="1">
            <a:spLocks noGrp="1"/>
          </p:cNvSpPr>
          <p:nvPr>
            <p:ph type="subTitle" idx="2"/>
          </p:nvPr>
        </p:nvSpPr>
        <p:spPr>
          <a:xfrm>
            <a:off x="5292080" y="1116042"/>
            <a:ext cx="3096344" cy="318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1800" dirty="0">
                <a:solidFill>
                  <a:srgbClr val="000000"/>
                </a:solidFill>
              </a:rPr>
              <a:t>1</a:t>
            </a:r>
            <a:r>
              <a:rPr lang="zh-TW" sz="1800" dirty="0" smtClean="0">
                <a:solidFill>
                  <a:srgbClr val="000000"/>
                </a:solidFill>
              </a:rPr>
              <a:t>-</a:t>
            </a:r>
            <a:r>
              <a:rPr lang="en-US" altLang="zh-TW" sz="1800" dirty="0">
                <a:solidFill>
                  <a:srgbClr val="000000"/>
                </a:solidFill>
              </a:rPr>
              <a:t>2</a:t>
            </a:r>
            <a:r>
              <a:rPr lang="zh-TW" sz="1800" dirty="0" smtClean="0">
                <a:solidFill>
                  <a:srgbClr val="000000"/>
                </a:solidFill>
              </a:rPr>
              <a:t>登入</a:t>
            </a:r>
            <a:r>
              <a:rPr lang="zh-TW" altLang="en-US" sz="1800" dirty="0" smtClean="0">
                <a:solidFill>
                  <a:srgbClr val="000000"/>
                </a:solidFill>
              </a:rPr>
              <a:t>後請點選</a:t>
            </a:r>
            <a:r>
              <a:rPr lang="zh-TW" sz="1800" dirty="0" smtClean="0">
                <a:solidFill>
                  <a:srgbClr val="000000"/>
                </a:solidFill>
              </a:rPr>
              <a:t> </a:t>
            </a:r>
            <a:r>
              <a:rPr lang="en-US" altLang="zh-TW" sz="1800" dirty="0" smtClean="0">
                <a:solidFill>
                  <a:srgbClr val="000000"/>
                </a:solidFill>
              </a:rPr>
              <a:t>Meet</a:t>
            </a:r>
            <a:endParaRPr sz="1800" dirty="0">
              <a:solidFill>
                <a:srgbClr val="000000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1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" name="Google Shape;1331;p54"/>
          <p:cNvSpPr txBox="1">
            <a:spLocks noGrp="1"/>
          </p:cNvSpPr>
          <p:nvPr>
            <p:ph type="title"/>
          </p:nvPr>
        </p:nvSpPr>
        <p:spPr>
          <a:xfrm>
            <a:off x="1541075" y="539500"/>
            <a:ext cx="64869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chemeClr val="accent4"/>
                </a:solidFill>
              </a:rPr>
              <a:t>2. Google Meet</a:t>
            </a:r>
            <a:endParaRPr b="1">
              <a:solidFill>
                <a:schemeClr val="accent4"/>
              </a:solidFill>
            </a:endParaRPr>
          </a:p>
        </p:txBody>
      </p:sp>
      <p:sp>
        <p:nvSpPr>
          <p:cNvPr id="1332" name="Google Shape;1332;p54">
            <a:hlinkClick r:id=""/>
          </p:cNvPr>
          <p:cNvSpPr/>
          <p:nvPr/>
        </p:nvSpPr>
        <p:spPr>
          <a:xfrm rot="5400000">
            <a:off x="8034175" y="3124075"/>
            <a:ext cx="1158900" cy="59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3" name="Google Shape;1333;p54">
            <a:hlinkClick r:id="rId3" action="ppaction://hlinksldjump"/>
          </p:cNvPr>
          <p:cNvSpPr/>
          <p:nvPr/>
        </p:nvSpPr>
        <p:spPr>
          <a:xfrm rot="5400000">
            <a:off x="7968625" y="1902850"/>
            <a:ext cx="1290000" cy="59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4" name="Google Shape;1334;p54">
            <a:hlinkClick r:id=""/>
          </p:cNvPr>
          <p:cNvSpPr/>
          <p:nvPr/>
        </p:nvSpPr>
        <p:spPr>
          <a:xfrm rot="5400000">
            <a:off x="7955725" y="4354575"/>
            <a:ext cx="1315800" cy="59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5" name="Google Shape;1335;p54">
            <a:hlinkClick r:id="rId3" action="ppaction://hlinksldjump"/>
          </p:cNvPr>
          <p:cNvSpPr txBox="1"/>
          <p:nvPr/>
        </p:nvSpPr>
        <p:spPr>
          <a:xfrm>
            <a:off x="8264833" y="1859014"/>
            <a:ext cx="440400" cy="2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b="1">
                <a:solidFill>
                  <a:schemeClr val="accent4"/>
                </a:solidFill>
                <a:latin typeface="Ubuntu"/>
                <a:ea typeface="Ubuntu"/>
                <a:cs typeface="Ubuntu"/>
                <a:sym typeface="Ubuntu"/>
              </a:rPr>
              <a:t>2</a:t>
            </a:r>
            <a:endParaRPr b="1">
              <a:solidFill>
                <a:schemeClr val="accent4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336" name="Google Shape;1336;p54">
            <a:hlinkClick r:id=""/>
          </p:cNvPr>
          <p:cNvSpPr txBox="1"/>
          <p:nvPr/>
        </p:nvSpPr>
        <p:spPr>
          <a:xfrm>
            <a:off x="8264833" y="3062914"/>
            <a:ext cx="440400" cy="2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b="1">
                <a:solidFill>
                  <a:schemeClr val="accent2"/>
                </a:solidFill>
                <a:latin typeface="Ubuntu"/>
                <a:ea typeface="Ubuntu"/>
                <a:cs typeface="Ubuntu"/>
                <a:sym typeface="Ubuntu"/>
              </a:rPr>
              <a:t>3</a:t>
            </a:r>
            <a:endParaRPr b="1">
              <a:solidFill>
                <a:schemeClr val="accent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337" name="Google Shape;1337;p54">
            <a:hlinkClick r:id=""/>
          </p:cNvPr>
          <p:cNvSpPr txBox="1"/>
          <p:nvPr/>
        </p:nvSpPr>
        <p:spPr>
          <a:xfrm>
            <a:off x="8264833" y="4266814"/>
            <a:ext cx="440400" cy="2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b="1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</a:rPr>
              <a:t>4</a:t>
            </a:r>
            <a:endParaRPr b="1">
              <a:solidFill>
                <a:schemeClr val="accent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338" name="Google Shape;1338;p54">
            <a:hlinkClick r:id="rId4" action="ppaction://hlinksldjump"/>
          </p:cNvPr>
          <p:cNvSpPr/>
          <p:nvPr/>
        </p:nvSpPr>
        <p:spPr>
          <a:xfrm>
            <a:off x="7246284" y="695850"/>
            <a:ext cx="213106" cy="195722"/>
          </a:xfrm>
          <a:custGeom>
            <a:avLst/>
            <a:gdLst/>
            <a:ahLst/>
            <a:cxnLst/>
            <a:rect l="l" t="t" r="r" b="b"/>
            <a:pathLst>
              <a:path w="34372" h="31568" extrusionOk="0">
                <a:moveTo>
                  <a:pt x="17158" y="1"/>
                </a:moveTo>
                <a:cubicBezTo>
                  <a:pt x="11439" y="3246"/>
                  <a:pt x="5719" y="6490"/>
                  <a:pt x="0" y="9735"/>
                </a:cubicBezTo>
                <a:lnTo>
                  <a:pt x="2750" y="9735"/>
                </a:lnTo>
                <a:lnTo>
                  <a:pt x="2750" y="31567"/>
                </a:lnTo>
                <a:lnTo>
                  <a:pt x="11659" y="31567"/>
                </a:lnTo>
                <a:lnTo>
                  <a:pt x="11659" y="17379"/>
                </a:lnTo>
                <a:lnTo>
                  <a:pt x="23373" y="17379"/>
                </a:lnTo>
                <a:lnTo>
                  <a:pt x="23373" y="31567"/>
                </a:lnTo>
                <a:lnTo>
                  <a:pt x="31622" y="31567"/>
                </a:lnTo>
                <a:lnTo>
                  <a:pt x="31622" y="9735"/>
                </a:lnTo>
                <a:lnTo>
                  <a:pt x="34371" y="9735"/>
                </a:lnTo>
                <a:cubicBezTo>
                  <a:pt x="28597" y="6490"/>
                  <a:pt x="22878" y="3246"/>
                  <a:pt x="1715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9" name="Google Shape;1339;p54">
            <a:hlinkClick r:id="rId5" action="ppaction://hlinksldjump"/>
          </p:cNvPr>
          <p:cNvSpPr/>
          <p:nvPr/>
        </p:nvSpPr>
        <p:spPr>
          <a:xfrm rot="5400000">
            <a:off x="8023975" y="671275"/>
            <a:ext cx="1179300" cy="59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0" name="Google Shape;1340;p54">
            <a:hlinkClick r:id="rId5" action="ppaction://hlinksldjump"/>
          </p:cNvPr>
          <p:cNvSpPr txBox="1"/>
          <p:nvPr/>
        </p:nvSpPr>
        <p:spPr>
          <a:xfrm>
            <a:off x="8264833" y="655114"/>
            <a:ext cx="440400" cy="2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b="1">
                <a:solidFill>
                  <a:schemeClr val="accent3"/>
                </a:solidFill>
                <a:latin typeface="Ubuntu"/>
                <a:ea typeface="Ubuntu"/>
                <a:cs typeface="Ubuntu"/>
                <a:sym typeface="Ubuntu"/>
              </a:rPr>
              <a:t>1</a:t>
            </a:r>
            <a:endParaRPr b="1">
              <a:solidFill>
                <a:schemeClr val="accent3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341" name="Google Shape;1341;p54">
            <a:hlinkClick r:id="" action="ppaction://hlinkshowjump?jump=nextslide"/>
          </p:cNvPr>
          <p:cNvSpPr/>
          <p:nvPr/>
        </p:nvSpPr>
        <p:spPr>
          <a:xfrm>
            <a:off x="7870218" y="695853"/>
            <a:ext cx="145409" cy="215293"/>
          </a:xfrm>
          <a:custGeom>
            <a:avLst/>
            <a:gdLst/>
            <a:ahLst/>
            <a:cxnLst/>
            <a:rect l="l" t="t" r="r" b="b"/>
            <a:pathLst>
              <a:path w="1649" h="2442" extrusionOk="0">
                <a:moveTo>
                  <a:pt x="501" y="1"/>
                </a:moveTo>
                <a:cubicBezTo>
                  <a:pt x="238" y="1"/>
                  <a:pt x="1" y="336"/>
                  <a:pt x="250" y="590"/>
                </a:cubicBezTo>
                <a:lnTo>
                  <a:pt x="841" y="1232"/>
                </a:lnTo>
                <a:lnTo>
                  <a:pt x="250" y="1874"/>
                </a:lnTo>
                <a:cubicBezTo>
                  <a:pt x="36" y="2126"/>
                  <a:pt x="260" y="2441"/>
                  <a:pt x="516" y="2441"/>
                </a:cubicBezTo>
                <a:cubicBezTo>
                  <a:pt x="596" y="2441"/>
                  <a:pt x="680" y="2410"/>
                  <a:pt x="754" y="2336"/>
                </a:cubicBezTo>
                <a:lnTo>
                  <a:pt x="1555" y="1463"/>
                </a:lnTo>
                <a:cubicBezTo>
                  <a:pt x="1613" y="1405"/>
                  <a:pt x="1641" y="1326"/>
                  <a:pt x="1649" y="1246"/>
                </a:cubicBezTo>
                <a:cubicBezTo>
                  <a:pt x="1649" y="1239"/>
                  <a:pt x="1649" y="1239"/>
                  <a:pt x="1649" y="1232"/>
                </a:cubicBezTo>
                <a:cubicBezTo>
                  <a:pt x="1649" y="1225"/>
                  <a:pt x="1649" y="1225"/>
                  <a:pt x="1649" y="1218"/>
                </a:cubicBezTo>
                <a:cubicBezTo>
                  <a:pt x="1641" y="1138"/>
                  <a:pt x="1613" y="1059"/>
                  <a:pt x="1555" y="1001"/>
                </a:cubicBezTo>
                <a:lnTo>
                  <a:pt x="754" y="129"/>
                </a:lnTo>
                <a:cubicBezTo>
                  <a:pt x="679" y="38"/>
                  <a:pt x="588" y="1"/>
                  <a:pt x="50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2" name="Google Shape;1342;p54">
            <a:hlinkClick r:id="" action="ppaction://hlinkshowjump?jump=previousslide"/>
          </p:cNvPr>
          <p:cNvSpPr/>
          <p:nvPr/>
        </p:nvSpPr>
        <p:spPr>
          <a:xfrm rot="10800000">
            <a:off x="7575225" y="695855"/>
            <a:ext cx="145409" cy="215293"/>
          </a:xfrm>
          <a:custGeom>
            <a:avLst/>
            <a:gdLst/>
            <a:ahLst/>
            <a:cxnLst/>
            <a:rect l="l" t="t" r="r" b="b"/>
            <a:pathLst>
              <a:path w="1649" h="2442" extrusionOk="0">
                <a:moveTo>
                  <a:pt x="501" y="1"/>
                </a:moveTo>
                <a:cubicBezTo>
                  <a:pt x="238" y="1"/>
                  <a:pt x="1" y="336"/>
                  <a:pt x="250" y="590"/>
                </a:cubicBezTo>
                <a:lnTo>
                  <a:pt x="841" y="1232"/>
                </a:lnTo>
                <a:lnTo>
                  <a:pt x="250" y="1874"/>
                </a:lnTo>
                <a:cubicBezTo>
                  <a:pt x="36" y="2126"/>
                  <a:pt x="260" y="2441"/>
                  <a:pt x="516" y="2441"/>
                </a:cubicBezTo>
                <a:cubicBezTo>
                  <a:pt x="596" y="2441"/>
                  <a:pt x="680" y="2410"/>
                  <a:pt x="754" y="2336"/>
                </a:cubicBezTo>
                <a:lnTo>
                  <a:pt x="1555" y="1463"/>
                </a:lnTo>
                <a:cubicBezTo>
                  <a:pt x="1613" y="1405"/>
                  <a:pt x="1641" y="1326"/>
                  <a:pt x="1649" y="1246"/>
                </a:cubicBezTo>
                <a:cubicBezTo>
                  <a:pt x="1649" y="1239"/>
                  <a:pt x="1649" y="1239"/>
                  <a:pt x="1649" y="1232"/>
                </a:cubicBezTo>
                <a:cubicBezTo>
                  <a:pt x="1649" y="1225"/>
                  <a:pt x="1649" y="1225"/>
                  <a:pt x="1649" y="1218"/>
                </a:cubicBezTo>
                <a:cubicBezTo>
                  <a:pt x="1641" y="1138"/>
                  <a:pt x="1613" y="1059"/>
                  <a:pt x="1555" y="1001"/>
                </a:cubicBezTo>
                <a:lnTo>
                  <a:pt x="754" y="129"/>
                </a:lnTo>
                <a:cubicBezTo>
                  <a:pt x="679" y="38"/>
                  <a:pt x="588" y="1"/>
                  <a:pt x="50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3" name="Google Shape;1343;p54"/>
          <p:cNvSpPr txBox="1">
            <a:spLocks noGrp="1"/>
          </p:cNvSpPr>
          <p:nvPr>
            <p:ph type="subTitle" idx="1"/>
          </p:nvPr>
        </p:nvSpPr>
        <p:spPr>
          <a:xfrm>
            <a:off x="956427" y="1085054"/>
            <a:ext cx="7087800" cy="318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 dirty="0" smtClean="0">
                <a:solidFill>
                  <a:srgbClr val="000000"/>
                </a:solidFill>
              </a:rPr>
              <a:t>2</a:t>
            </a:r>
            <a:r>
              <a:rPr lang="en-US" altLang="zh-TW" sz="1800" dirty="0">
                <a:solidFill>
                  <a:srgbClr val="000000"/>
                </a:solidFill>
              </a:rPr>
              <a:t>.</a:t>
            </a:r>
            <a:r>
              <a:rPr lang="zh-TW" sz="1800" dirty="0" smtClean="0">
                <a:solidFill>
                  <a:srgbClr val="000000"/>
                </a:solidFill>
              </a:rPr>
              <a:t>請</a:t>
            </a:r>
            <a:r>
              <a:rPr lang="zh-TW" altLang="en-US" sz="1800" dirty="0" smtClean="0">
                <a:solidFill>
                  <a:srgbClr val="000000"/>
                </a:solidFill>
              </a:rPr>
              <a:t>輸入會議代碼。</a:t>
            </a:r>
            <a:r>
              <a:rPr lang="en-US" altLang="zh-TW" sz="1800" dirty="0" smtClean="0">
                <a:solidFill>
                  <a:srgbClr val="000000"/>
                </a:solidFill>
              </a:rPr>
              <a:t>(</a:t>
            </a:r>
            <a:r>
              <a:rPr lang="zh-TW" altLang="en-US" sz="1800" dirty="0" smtClean="0">
                <a:solidFill>
                  <a:srgbClr val="000000"/>
                </a:solidFill>
              </a:rPr>
              <a:t>會議代碼由教務處整理後公告學校首頁</a:t>
            </a:r>
            <a:r>
              <a:rPr lang="en-US" altLang="zh-TW" sz="1800" dirty="0">
                <a:solidFill>
                  <a:srgbClr val="000000"/>
                </a:solidFill>
              </a:rPr>
              <a:t>)</a:t>
            </a:r>
            <a:endParaRPr sz="1800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784" y="1585315"/>
            <a:ext cx="3185367" cy="2955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Google Shape;1362;p55"/>
          <p:cNvSpPr txBox="1">
            <a:spLocks noGrp="1"/>
          </p:cNvSpPr>
          <p:nvPr>
            <p:ph type="subTitle" idx="1"/>
          </p:nvPr>
        </p:nvSpPr>
        <p:spPr>
          <a:xfrm>
            <a:off x="4644007" y="1870282"/>
            <a:ext cx="3939917" cy="239653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1800" b="1" dirty="0" smtClean="0">
                <a:solidFill>
                  <a:srgbClr val="FF0000"/>
                </a:solidFill>
              </a:rPr>
              <a:t>註：</a:t>
            </a:r>
            <a:endParaRPr lang="en-US" altLang="zh-TW" sz="1800" b="1" dirty="0" smtClean="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1800" b="1" dirty="0" smtClean="0">
                <a:solidFill>
                  <a:srgbClr val="FF0000"/>
                </a:solidFill>
              </a:rPr>
              <a:t>1.</a:t>
            </a:r>
            <a:r>
              <a:rPr lang="zh-TW" altLang="en-US" sz="1800" b="1" dirty="0" smtClean="0">
                <a:solidFill>
                  <a:srgbClr val="FF0000"/>
                </a:solidFill>
              </a:rPr>
              <a:t>若</a:t>
            </a:r>
            <a:r>
              <a:rPr lang="zh-TW" altLang="en-US" sz="1800" b="1" dirty="0">
                <a:solidFill>
                  <a:srgbClr val="FF0000"/>
                </a:solidFill>
              </a:rPr>
              <a:t>使用桌上型</a:t>
            </a:r>
            <a:r>
              <a:rPr lang="zh-TW" altLang="en-US" sz="1800" b="1" dirty="0" smtClean="0">
                <a:solidFill>
                  <a:srgbClr val="FF0000"/>
                </a:solidFill>
              </a:rPr>
              <a:t>電腦或筆電請先確定</a:t>
            </a:r>
            <a:endParaRPr lang="en-US" altLang="zh-TW" sz="1800" b="1" dirty="0" smtClean="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1800" b="1" dirty="0">
                <a:solidFill>
                  <a:srgbClr val="FF0000"/>
                </a:solidFill>
              </a:rPr>
              <a:t> </a:t>
            </a:r>
            <a:r>
              <a:rPr lang="zh-TW" altLang="en-US" sz="1800" b="1" dirty="0" smtClean="0">
                <a:solidFill>
                  <a:srgbClr val="FF0000"/>
                </a:solidFill>
              </a:rPr>
              <a:t>  有喇叭</a:t>
            </a:r>
            <a:r>
              <a:rPr lang="en-US" altLang="zh-TW" sz="1800" b="1" dirty="0" smtClean="0">
                <a:solidFill>
                  <a:srgbClr val="FF0000"/>
                </a:solidFill>
              </a:rPr>
              <a:t>(</a:t>
            </a:r>
            <a:r>
              <a:rPr lang="zh-TW" altLang="en-US" sz="1800" b="1" dirty="0">
                <a:solidFill>
                  <a:srgbClr val="FF0000"/>
                </a:solidFill>
              </a:rPr>
              <a:t>耳</a:t>
            </a:r>
            <a:r>
              <a:rPr lang="zh-TW" altLang="en-US" sz="1800" b="1" dirty="0" smtClean="0">
                <a:solidFill>
                  <a:srgbClr val="FF0000"/>
                </a:solidFill>
              </a:rPr>
              <a:t>機</a:t>
            </a:r>
            <a:r>
              <a:rPr lang="en-US" altLang="zh-TW" sz="1800" b="1" dirty="0" smtClean="0">
                <a:solidFill>
                  <a:srgbClr val="FF0000"/>
                </a:solidFill>
              </a:rPr>
              <a:t>)</a:t>
            </a:r>
            <a:r>
              <a:rPr lang="zh-TW" altLang="en-US" sz="1800" b="1" dirty="0" smtClean="0">
                <a:solidFill>
                  <a:srgbClr val="FF0000"/>
                </a:solidFill>
              </a:rPr>
              <a:t>、麥克風</a:t>
            </a:r>
            <a:r>
              <a:rPr lang="zh-TW" altLang="en-US" sz="1800" b="1" dirty="0">
                <a:solidFill>
                  <a:srgbClr val="FF0000"/>
                </a:solidFill>
              </a:rPr>
              <a:t>及</a:t>
            </a:r>
            <a:r>
              <a:rPr lang="zh-TW" altLang="en-US" sz="1800" b="1" dirty="0" smtClean="0">
                <a:solidFill>
                  <a:srgbClr val="FF0000"/>
                </a:solidFill>
              </a:rPr>
              <a:t>攝影機的</a:t>
            </a:r>
            <a:endParaRPr lang="en-US" altLang="zh-TW" sz="1800" b="1" dirty="0" smtClean="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1800" b="1" dirty="0">
                <a:solidFill>
                  <a:srgbClr val="FF0000"/>
                </a:solidFill>
              </a:rPr>
              <a:t> </a:t>
            </a:r>
            <a:r>
              <a:rPr lang="zh-TW" altLang="en-US" sz="1800" b="1" dirty="0" smtClean="0">
                <a:solidFill>
                  <a:srgbClr val="FF0000"/>
                </a:solidFill>
              </a:rPr>
              <a:t>  設備</a:t>
            </a:r>
            <a:r>
              <a:rPr lang="zh-TW" altLang="en-US" sz="1800" b="1" dirty="0">
                <a:solidFill>
                  <a:srgbClr val="FF0000"/>
                </a:solidFill>
              </a:rPr>
              <a:t>；</a:t>
            </a:r>
            <a:r>
              <a:rPr lang="zh-TW" altLang="en-US" sz="1800" b="1" dirty="0" smtClean="0">
                <a:solidFill>
                  <a:srgbClr val="FF0000"/>
                </a:solidFill>
              </a:rPr>
              <a:t>手機請確認上述裝置功能正</a:t>
            </a:r>
            <a:endParaRPr lang="en-US" altLang="zh-TW" sz="1800" b="1" dirty="0" smtClean="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1800" b="1" dirty="0" smtClean="0">
                <a:solidFill>
                  <a:srgbClr val="FF0000"/>
                </a:solidFill>
              </a:rPr>
              <a:t>   常。</a:t>
            </a:r>
            <a:endParaRPr lang="en-US" altLang="zh-TW" sz="1800" b="1" dirty="0" smtClean="0">
              <a:solidFill>
                <a:srgbClr val="FF0000"/>
              </a:solidFill>
            </a:endParaRPr>
          </a:p>
          <a:p>
            <a:pPr marL="0" lvl="0" indent="0"/>
            <a:r>
              <a:rPr lang="en-US" altLang="zh-TW" sz="1800" b="1" dirty="0" smtClean="0">
                <a:solidFill>
                  <a:srgbClr val="FF0000"/>
                </a:solidFill>
              </a:rPr>
              <a:t>2.</a:t>
            </a:r>
            <a:r>
              <a:rPr lang="zh-TW" altLang="en-US" sz="1800" b="1" dirty="0">
                <a:solidFill>
                  <a:srgbClr val="FF0000"/>
                </a:solidFill>
              </a:rPr>
              <a:t>請</a:t>
            </a:r>
            <a:r>
              <a:rPr lang="zh-TW" altLang="en-US" sz="1800" b="1" dirty="0" smtClean="0">
                <a:solidFill>
                  <a:srgbClr val="FF0000"/>
                </a:solidFill>
              </a:rPr>
              <a:t>允許</a:t>
            </a:r>
            <a:r>
              <a:rPr lang="en-US" altLang="zh-TW" sz="1800" b="1" dirty="0" smtClean="0">
                <a:solidFill>
                  <a:srgbClr val="FF0000"/>
                </a:solidFill>
              </a:rPr>
              <a:t>google</a:t>
            </a:r>
            <a:r>
              <a:rPr lang="zh-TW" altLang="en-US" sz="1800" b="1" dirty="0" smtClean="0">
                <a:solidFill>
                  <a:srgbClr val="FF0000"/>
                </a:solidFill>
              </a:rPr>
              <a:t>程式存取麥克風及攝  </a:t>
            </a:r>
            <a:endParaRPr lang="en-US" altLang="zh-TW" sz="1800" b="1" dirty="0" smtClean="0">
              <a:solidFill>
                <a:srgbClr val="FF0000"/>
              </a:solidFill>
            </a:endParaRPr>
          </a:p>
          <a:p>
            <a:pPr marL="0" lvl="0" indent="0"/>
            <a:r>
              <a:rPr lang="zh-TW" altLang="en-US" sz="1800" b="1" dirty="0">
                <a:solidFill>
                  <a:srgbClr val="FF0000"/>
                </a:solidFill>
              </a:rPr>
              <a:t> </a:t>
            </a:r>
            <a:r>
              <a:rPr lang="zh-TW" altLang="en-US" sz="1800" b="1" dirty="0" smtClean="0">
                <a:solidFill>
                  <a:srgbClr val="FF0000"/>
                </a:solidFill>
              </a:rPr>
              <a:t>  影機設備。</a:t>
            </a:r>
            <a:endParaRPr lang="en-US" altLang="zh-TW" sz="1800" b="1" dirty="0" smtClean="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altLang="zh-TW" sz="1800" b="1" dirty="0" smtClean="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1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4" name="Google Shape;1394;p57"/>
          <p:cNvSpPr txBox="1">
            <a:spLocks noGrp="1"/>
          </p:cNvSpPr>
          <p:nvPr>
            <p:ph type="title"/>
          </p:nvPr>
        </p:nvSpPr>
        <p:spPr>
          <a:xfrm>
            <a:off x="1541075" y="539500"/>
            <a:ext cx="64869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chemeClr val="accent4"/>
                </a:solidFill>
              </a:rPr>
              <a:t>2. Google Meet</a:t>
            </a:r>
            <a:endParaRPr b="1">
              <a:solidFill>
                <a:schemeClr val="accent4"/>
              </a:solidFill>
            </a:endParaRPr>
          </a:p>
        </p:txBody>
      </p:sp>
      <p:sp>
        <p:nvSpPr>
          <p:cNvPr id="1395" name="Google Shape;1395;p57">
            <a:hlinkClick r:id=""/>
          </p:cNvPr>
          <p:cNvSpPr/>
          <p:nvPr/>
        </p:nvSpPr>
        <p:spPr>
          <a:xfrm rot="5400000">
            <a:off x="8034175" y="3124075"/>
            <a:ext cx="1158900" cy="59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6" name="Google Shape;1396;p57">
            <a:hlinkClick r:id="rId3" action="ppaction://hlinksldjump"/>
          </p:cNvPr>
          <p:cNvSpPr/>
          <p:nvPr/>
        </p:nvSpPr>
        <p:spPr>
          <a:xfrm rot="5400000">
            <a:off x="7968625" y="1902850"/>
            <a:ext cx="1290000" cy="59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7" name="Google Shape;1397;p57">
            <a:hlinkClick r:id=""/>
          </p:cNvPr>
          <p:cNvSpPr/>
          <p:nvPr/>
        </p:nvSpPr>
        <p:spPr>
          <a:xfrm rot="5400000">
            <a:off x="7955725" y="4354575"/>
            <a:ext cx="1315800" cy="59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8" name="Google Shape;1398;p57">
            <a:hlinkClick r:id="rId3" action="ppaction://hlinksldjump"/>
          </p:cNvPr>
          <p:cNvSpPr txBox="1"/>
          <p:nvPr/>
        </p:nvSpPr>
        <p:spPr>
          <a:xfrm>
            <a:off x="8264833" y="1859014"/>
            <a:ext cx="440400" cy="2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b="1">
                <a:solidFill>
                  <a:schemeClr val="accent4"/>
                </a:solidFill>
                <a:latin typeface="Ubuntu"/>
                <a:ea typeface="Ubuntu"/>
                <a:cs typeface="Ubuntu"/>
                <a:sym typeface="Ubuntu"/>
              </a:rPr>
              <a:t>2</a:t>
            </a:r>
            <a:endParaRPr b="1">
              <a:solidFill>
                <a:schemeClr val="accent4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399" name="Google Shape;1399;p57">
            <a:hlinkClick r:id=""/>
          </p:cNvPr>
          <p:cNvSpPr txBox="1"/>
          <p:nvPr/>
        </p:nvSpPr>
        <p:spPr>
          <a:xfrm>
            <a:off x="8264833" y="3062914"/>
            <a:ext cx="440400" cy="2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b="1">
                <a:solidFill>
                  <a:schemeClr val="accent2"/>
                </a:solidFill>
                <a:latin typeface="Ubuntu"/>
                <a:ea typeface="Ubuntu"/>
                <a:cs typeface="Ubuntu"/>
                <a:sym typeface="Ubuntu"/>
              </a:rPr>
              <a:t>3</a:t>
            </a:r>
            <a:endParaRPr b="1">
              <a:solidFill>
                <a:schemeClr val="accent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400" name="Google Shape;1400;p57">
            <a:hlinkClick r:id=""/>
          </p:cNvPr>
          <p:cNvSpPr txBox="1"/>
          <p:nvPr/>
        </p:nvSpPr>
        <p:spPr>
          <a:xfrm>
            <a:off x="8264833" y="4266814"/>
            <a:ext cx="440400" cy="2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b="1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</a:rPr>
              <a:t>4</a:t>
            </a:r>
            <a:endParaRPr b="1">
              <a:solidFill>
                <a:schemeClr val="accent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401" name="Google Shape;1401;p57">
            <a:hlinkClick r:id="rId4" action="ppaction://hlinksldjump"/>
          </p:cNvPr>
          <p:cNvSpPr/>
          <p:nvPr/>
        </p:nvSpPr>
        <p:spPr>
          <a:xfrm>
            <a:off x="7246284" y="695850"/>
            <a:ext cx="213106" cy="195722"/>
          </a:xfrm>
          <a:custGeom>
            <a:avLst/>
            <a:gdLst/>
            <a:ahLst/>
            <a:cxnLst/>
            <a:rect l="l" t="t" r="r" b="b"/>
            <a:pathLst>
              <a:path w="34372" h="31568" extrusionOk="0">
                <a:moveTo>
                  <a:pt x="17158" y="1"/>
                </a:moveTo>
                <a:cubicBezTo>
                  <a:pt x="11439" y="3246"/>
                  <a:pt x="5719" y="6490"/>
                  <a:pt x="0" y="9735"/>
                </a:cubicBezTo>
                <a:lnTo>
                  <a:pt x="2750" y="9735"/>
                </a:lnTo>
                <a:lnTo>
                  <a:pt x="2750" y="31567"/>
                </a:lnTo>
                <a:lnTo>
                  <a:pt x="11659" y="31567"/>
                </a:lnTo>
                <a:lnTo>
                  <a:pt x="11659" y="17379"/>
                </a:lnTo>
                <a:lnTo>
                  <a:pt x="23373" y="17379"/>
                </a:lnTo>
                <a:lnTo>
                  <a:pt x="23373" y="31567"/>
                </a:lnTo>
                <a:lnTo>
                  <a:pt x="31622" y="31567"/>
                </a:lnTo>
                <a:lnTo>
                  <a:pt x="31622" y="9735"/>
                </a:lnTo>
                <a:lnTo>
                  <a:pt x="34371" y="9735"/>
                </a:lnTo>
                <a:cubicBezTo>
                  <a:pt x="28597" y="6490"/>
                  <a:pt x="22878" y="3246"/>
                  <a:pt x="1715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2" name="Google Shape;1402;p57">
            <a:hlinkClick r:id="rId5" action="ppaction://hlinksldjump"/>
          </p:cNvPr>
          <p:cNvSpPr/>
          <p:nvPr/>
        </p:nvSpPr>
        <p:spPr>
          <a:xfrm rot="5400000">
            <a:off x="8023975" y="671275"/>
            <a:ext cx="1179300" cy="59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3" name="Google Shape;1403;p57">
            <a:hlinkClick r:id="rId5" action="ppaction://hlinksldjump"/>
          </p:cNvPr>
          <p:cNvSpPr txBox="1"/>
          <p:nvPr/>
        </p:nvSpPr>
        <p:spPr>
          <a:xfrm>
            <a:off x="8264833" y="655114"/>
            <a:ext cx="440400" cy="2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b="1">
                <a:solidFill>
                  <a:schemeClr val="accent3"/>
                </a:solidFill>
                <a:latin typeface="Ubuntu"/>
                <a:ea typeface="Ubuntu"/>
                <a:cs typeface="Ubuntu"/>
                <a:sym typeface="Ubuntu"/>
              </a:rPr>
              <a:t>1</a:t>
            </a:r>
            <a:endParaRPr b="1">
              <a:solidFill>
                <a:schemeClr val="accent3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404" name="Google Shape;1404;p57">
            <a:hlinkClick r:id="" action="ppaction://hlinkshowjump?jump=nextslide"/>
          </p:cNvPr>
          <p:cNvSpPr/>
          <p:nvPr/>
        </p:nvSpPr>
        <p:spPr>
          <a:xfrm>
            <a:off x="7870218" y="695853"/>
            <a:ext cx="145409" cy="215293"/>
          </a:xfrm>
          <a:custGeom>
            <a:avLst/>
            <a:gdLst/>
            <a:ahLst/>
            <a:cxnLst/>
            <a:rect l="l" t="t" r="r" b="b"/>
            <a:pathLst>
              <a:path w="1649" h="2442" extrusionOk="0">
                <a:moveTo>
                  <a:pt x="501" y="1"/>
                </a:moveTo>
                <a:cubicBezTo>
                  <a:pt x="238" y="1"/>
                  <a:pt x="1" y="336"/>
                  <a:pt x="250" y="590"/>
                </a:cubicBezTo>
                <a:lnTo>
                  <a:pt x="841" y="1232"/>
                </a:lnTo>
                <a:lnTo>
                  <a:pt x="250" y="1874"/>
                </a:lnTo>
                <a:cubicBezTo>
                  <a:pt x="36" y="2126"/>
                  <a:pt x="260" y="2441"/>
                  <a:pt x="516" y="2441"/>
                </a:cubicBezTo>
                <a:cubicBezTo>
                  <a:pt x="596" y="2441"/>
                  <a:pt x="680" y="2410"/>
                  <a:pt x="754" y="2336"/>
                </a:cubicBezTo>
                <a:lnTo>
                  <a:pt x="1555" y="1463"/>
                </a:lnTo>
                <a:cubicBezTo>
                  <a:pt x="1613" y="1405"/>
                  <a:pt x="1641" y="1326"/>
                  <a:pt x="1649" y="1246"/>
                </a:cubicBezTo>
                <a:cubicBezTo>
                  <a:pt x="1649" y="1239"/>
                  <a:pt x="1649" y="1239"/>
                  <a:pt x="1649" y="1232"/>
                </a:cubicBezTo>
                <a:cubicBezTo>
                  <a:pt x="1649" y="1225"/>
                  <a:pt x="1649" y="1225"/>
                  <a:pt x="1649" y="1218"/>
                </a:cubicBezTo>
                <a:cubicBezTo>
                  <a:pt x="1641" y="1138"/>
                  <a:pt x="1613" y="1059"/>
                  <a:pt x="1555" y="1001"/>
                </a:cubicBezTo>
                <a:lnTo>
                  <a:pt x="754" y="129"/>
                </a:lnTo>
                <a:cubicBezTo>
                  <a:pt x="679" y="38"/>
                  <a:pt x="588" y="1"/>
                  <a:pt x="50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5" name="Google Shape;1405;p57">
            <a:hlinkClick r:id="" action="ppaction://hlinkshowjump?jump=previousslide"/>
          </p:cNvPr>
          <p:cNvSpPr/>
          <p:nvPr/>
        </p:nvSpPr>
        <p:spPr>
          <a:xfrm rot="10800000">
            <a:off x="7575225" y="695855"/>
            <a:ext cx="145409" cy="215293"/>
          </a:xfrm>
          <a:custGeom>
            <a:avLst/>
            <a:gdLst/>
            <a:ahLst/>
            <a:cxnLst/>
            <a:rect l="l" t="t" r="r" b="b"/>
            <a:pathLst>
              <a:path w="1649" h="2442" extrusionOk="0">
                <a:moveTo>
                  <a:pt x="501" y="1"/>
                </a:moveTo>
                <a:cubicBezTo>
                  <a:pt x="238" y="1"/>
                  <a:pt x="1" y="336"/>
                  <a:pt x="250" y="590"/>
                </a:cubicBezTo>
                <a:lnTo>
                  <a:pt x="841" y="1232"/>
                </a:lnTo>
                <a:lnTo>
                  <a:pt x="250" y="1874"/>
                </a:lnTo>
                <a:cubicBezTo>
                  <a:pt x="36" y="2126"/>
                  <a:pt x="260" y="2441"/>
                  <a:pt x="516" y="2441"/>
                </a:cubicBezTo>
                <a:cubicBezTo>
                  <a:pt x="596" y="2441"/>
                  <a:pt x="680" y="2410"/>
                  <a:pt x="754" y="2336"/>
                </a:cubicBezTo>
                <a:lnTo>
                  <a:pt x="1555" y="1463"/>
                </a:lnTo>
                <a:cubicBezTo>
                  <a:pt x="1613" y="1405"/>
                  <a:pt x="1641" y="1326"/>
                  <a:pt x="1649" y="1246"/>
                </a:cubicBezTo>
                <a:cubicBezTo>
                  <a:pt x="1649" y="1239"/>
                  <a:pt x="1649" y="1239"/>
                  <a:pt x="1649" y="1232"/>
                </a:cubicBezTo>
                <a:cubicBezTo>
                  <a:pt x="1649" y="1225"/>
                  <a:pt x="1649" y="1225"/>
                  <a:pt x="1649" y="1218"/>
                </a:cubicBezTo>
                <a:cubicBezTo>
                  <a:pt x="1641" y="1138"/>
                  <a:pt x="1613" y="1059"/>
                  <a:pt x="1555" y="1001"/>
                </a:cubicBezTo>
                <a:lnTo>
                  <a:pt x="754" y="129"/>
                </a:lnTo>
                <a:cubicBezTo>
                  <a:pt x="679" y="38"/>
                  <a:pt x="588" y="1"/>
                  <a:pt x="50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6" name="Google Shape;1406;p57"/>
          <p:cNvSpPr txBox="1">
            <a:spLocks noGrp="1"/>
          </p:cNvSpPr>
          <p:nvPr>
            <p:ph type="subTitle" idx="1"/>
          </p:nvPr>
        </p:nvSpPr>
        <p:spPr>
          <a:xfrm>
            <a:off x="927698" y="1354275"/>
            <a:ext cx="7163400" cy="318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 dirty="0" smtClean="0">
                <a:solidFill>
                  <a:srgbClr val="000000"/>
                </a:solidFill>
              </a:rPr>
              <a:t>3</a:t>
            </a:r>
            <a:r>
              <a:rPr lang="en-US" altLang="zh-TW" sz="1800" dirty="0" smtClean="0">
                <a:solidFill>
                  <a:srgbClr val="000000"/>
                </a:solidFill>
              </a:rPr>
              <a:t>.</a:t>
            </a:r>
            <a:r>
              <a:rPr lang="zh-TW" altLang="en-US" sz="1800" dirty="0" smtClean="0">
                <a:solidFill>
                  <a:srgbClr val="000000"/>
                </a:solidFill>
              </a:rPr>
              <a:t> </a:t>
            </a:r>
            <a:r>
              <a:rPr lang="zh-TW" sz="1800" dirty="0" smtClean="0">
                <a:solidFill>
                  <a:srgbClr val="000000"/>
                </a:solidFill>
              </a:rPr>
              <a:t>學生</a:t>
            </a:r>
            <a:r>
              <a:rPr lang="zh-TW" altLang="en-US" sz="1800" dirty="0" smtClean="0">
                <a:solidFill>
                  <a:srgbClr val="000000"/>
                </a:solidFill>
              </a:rPr>
              <a:t>端</a:t>
            </a:r>
            <a:r>
              <a:rPr lang="zh-TW" sz="1800" dirty="0" smtClean="0">
                <a:solidFill>
                  <a:srgbClr val="000000"/>
                </a:solidFill>
              </a:rPr>
              <a:t>設定</a:t>
            </a:r>
            <a:r>
              <a:rPr lang="zh-TW" sz="1800" dirty="0">
                <a:solidFill>
                  <a:srgbClr val="000000"/>
                </a:solidFill>
              </a:rPr>
              <a:t>：請學生</a:t>
            </a:r>
            <a:r>
              <a:rPr lang="zh-TW" sz="1800" dirty="0" smtClean="0">
                <a:solidFill>
                  <a:srgbClr val="000000"/>
                </a:solidFill>
              </a:rPr>
              <a:t>登入</a:t>
            </a:r>
            <a:r>
              <a:rPr lang="zh-TW" altLang="en-US" sz="1800" dirty="0" smtClean="0">
                <a:solidFill>
                  <a:srgbClr val="000000"/>
                </a:solidFill>
              </a:rPr>
              <a:t>會議</a:t>
            </a:r>
            <a:r>
              <a:rPr lang="zh-TW" sz="1800" dirty="0" smtClean="0">
                <a:solidFill>
                  <a:srgbClr val="000000"/>
                </a:solidFill>
              </a:rPr>
              <a:t>後</a:t>
            </a:r>
            <a:r>
              <a:rPr lang="zh-TW" sz="1800" dirty="0">
                <a:solidFill>
                  <a:srgbClr val="000000"/>
                </a:solidFill>
              </a:rPr>
              <a:t>自行按畫面上的「關閉麥克風」</a:t>
            </a:r>
            <a:r>
              <a:rPr lang="zh-TW" sz="1800" dirty="0" smtClean="0">
                <a:solidFill>
                  <a:srgbClr val="000000"/>
                </a:solidFill>
              </a:rPr>
              <a:t>，</a:t>
            </a:r>
            <a:endParaRPr lang="en-US" altLang="zh-TW" sz="1800" dirty="0" smtClean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1800" dirty="0">
                <a:solidFill>
                  <a:srgbClr val="000000"/>
                </a:solidFill>
              </a:rPr>
              <a:t> </a:t>
            </a:r>
            <a:r>
              <a:rPr lang="zh-TW" altLang="en-US" sz="1800" dirty="0" smtClean="0">
                <a:solidFill>
                  <a:srgbClr val="000000"/>
                </a:solidFill>
              </a:rPr>
              <a:t>   </a:t>
            </a:r>
            <a:r>
              <a:rPr lang="zh-TW" sz="1800" dirty="0" smtClean="0">
                <a:solidFill>
                  <a:srgbClr val="000000"/>
                </a:solidFill>
              </a:rPr>
              <a:t>避免</a:t>
            </a:r>
            <a:r>
              <a:rPr lang="zh-TW" sz="1800" dirty="0">
                <a:solidFill>
                  <a:srgbClr val="000000"/>
                </a:solidFill>
              </a:rPr>
              <a:t>回音產生。</a:t>
            </a:r>
            <a:endParaRPr sz="1800" dirty="0">
              <a:solidFill>
                <a:srgbClr val="000000"/>
              </a:solidFill>
            </a:endParaRPr>
          </a:p>
        </p:txBody>
      </p:sp>
      <p:pic>
        <p:nvPicPr>
          <p:cNvPr id="1407" name="Google Shape;1407;p5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677775" y="2229100"/>
            <a:ext cx="2486074" cy="392227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408" name="Google Shape;1408;p57"/>
          <p:cNvPicPr preferRelativeResize="0"/>
          <p:nvPr/>
        </p:nvPicPr>
        <p:blipFill rotWithShape="1">
          <a:blip r:embed="rId7">
            <a:alphaModFix/>
          </a:blip>
          <a:srcRect b="48809"/>
          <a:stretch/>
        </p:blipFill>
        <p:spPr>
          <a:xfrm>
            <a:off x="5670813" y="2810909"/>
            <a:ext cx="2486075" cy="1455641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409" name="Google Shape;1409;p57"/>
          <p:cNvSpPr/>
          <p:nvPr/>
        </p:nvSpPr>
        <p:spPr>
          <a:xfrm>
            <a:off x="5759975" y="2264563"/>
            <a:ext cx="363900" cy="3213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0000"/>
              </a:solidFill>
            </a:endParaRPr>
          </a:p>
        </p:txBody>
      </p:sp>
      <p:sp>
        <p:nvSpPr>
          <p:cNvPr id="1410" name="Google Shape;1410;p57"/>
          <p:cNvSpPr/>
          <p:nvPr/>
        </p:nvSpPr>
        <p:spPr>
          <a:xfrm>
            <a:off x="5800100" y="3733225"/>
            <a:ext cx="617100" cy="4782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0000"/>
              </a:solidFill>
            </a:endParaRPr>
          </a:p>
        </p:txBody>
      </p:sp>
      <p:pic>
        <p:nvPicPr>
          <p:cNvPr id="1411" name="Google Shape;1411;p57"/>
          <p:cNvPicPr preferRelativeResize="0"/>
          <p:nvPr/>
        </p:nvPicPr>
        <p:blipFill rotWithShape="1">
          <a:blip r:embed="rId8">
            <a:alphaModFix/>
          </a:blip>
          <a:srcRect t="7726" b="2109"/>
          <a:stretch/>
        </p:blipFill>
        <p:spPr>
          <a:xfrm>
            <a:off x="997900" y="2229100"/>
            <a:ext cx="4245874" cy="2192476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412" name="Google Shape;1412;p57"/>
          <p:cNvSpPr/>
          <p:nvPr/>
        </p:nvSpPr>
        <p:spPr>
          <a:xfrm>
            <a:off x="2781331" y="4166563"/>
            <a:ext cx="273300" cy="2550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1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6" name="Google Shape;1466;p60"/>
          <p:cNvSpPr txBox="1">
            <a:spLocks noGrp="1"/>
          </p:cNvSpPr>
          <p:nvPr>
            <p:ph type="title"/>
          </p:nvPr>
        </p:nvSpPr>
        <p:spPr>
          <a:xfrm>
            <a:off x="1541075" y="539500"/>
            <a:ext cx="64869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chemeClr val="accent4"/>
                </a:solidFill>
              </a:rPr>
              <a:t>2. Google Meet</a:t>
            </a:r>
            <a:endParaRPr b="1">
              <a:solidFill>
                <a:schemeClr val="accent4"/>
              </a:solidFill>
            </a:endParaRPr>
          </a:p>
        </p:txBody>
      </p:sp>
      <p:sp>
        <p:nvSpPr>
          <p:cNvPr id="1467" name="Google Shape;1467;p60">
            <a:hlinkClick r:id=""/>
          </p:cNvPr>
          <p:cNvSpPr/>
          <p:nvPr/>
        </p:nvSpPr>
        <p:spPr>
          <a:xfrm rot="5400000">
            <a:off x="8034175" y="3124075"/>
            <a:ext cx="1158900" cy="59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8" name="Google Shape;1468;p60">
            <a:hlinkClick r:id="rId3" action="ppaction://hlinksldjump"/>
          </p:cNvPr>
          <p:cNvSpPr/>
          <p:nvPr/>
        </p:nvSpPr>
        <p:spPr>
          <a:xfrm rot="5400000">
            <a:off x="7968625" y="1902850"/>
            <a:ext cx="1290000" cy="59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9" name="Google Shape;1469;p60">
            <a:hlinkClick r:id=""/>
          </p:cNvPr>
          <p:cNvSpPr/>
          <p:nvPr/>
        </p:nvSpPr>
        <p:spPr>
          <a:xfrm rot="5400000">
            <a:off x="7955725" y="4354575"/>
            <a:ext cx="1315800" cy="59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0" name="Google Shape;1470;p60">
            <a:hlinkClick r:id="rId3" action="ppaction://hlinksldjump"/>
          </p:cNvPr>
          <p:cNvSpPr txBox="1"/>
          <p:nvPr/>
        </p:nvSpPr>
        <p:spPr>
          <a:xfrm>
            <a:off x="8264833" y="1859014"/>
            <a:ext cx="440400" cy="2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b="1">
                <a:solidFill>
                  <a:schemeClr val="accent4"/>
                </a:solidFill>
                <a:latin typeface="Ubuntu"/>
                <a:ea typeface="Ubuntu"/>
                <a:cs typeface="Ubuntu"/>
                <a:sym typeface="Ubuntu"/>
              </a:rPr>
              <a:t>2</a:t>
            </a:r>
            <a:endParaRPr b="1">
              <a:solidFill>
                <a:schemeClr val="accent4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471" name="Google Shape;1471;p60">
            <a:hlinkClick r:id=""/>
          </p:cNvPr>
          <p:cNvSpPr txBox="1"/>
          <p:nvPr/>
        </p:nvSpPr>
        <p:spPr>
          <a:xfrm>
            <a:off x="8264833" y="3062914"/>
            <a:ext cx="440400" cy="2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b="1">
                <a:solidFill>
                  <a:schemeClr val="accent2"/>
                </a:solidFill>
                <a:latin typeface="Ubuntu"/>
                <a:ea typeface="Ubuntu"/>
                <a:cs typeface="Ubuntu"/>
                <a:sym typeface="Ubuntu"/>
              </a:rPr>
              <a:t>3</a:t>
            </a:r>
            <a:endParaRPr b="1">
              <a:solidFill>
                <a:schemeClr val="accent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472" name="Google Shape;1472;p60">
            <a:hlinkClick r:id=""/>
          </p:cNvPr>
          <p:cNvSpPr txBox="1"/>
          <p:nvPr/>
        </p:nvSpPr>
        <p:spPr>
          <a:xfrm>
            <a:off x="8264833" y="4266814"/>
            <a:ext cx="440400" cy="2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b="1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</a:rPr>
              <a:t>4</a:t>
            </a:r>
            <a:endParaRPr b="1">
              <a:solidFill>
                <a:schemeClr val="accent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473" name="Google Shape;1473;p60">
            <a:hlinkClick r:id="rId4" action="ppaction://hlinksldjump"/>
          </p:cNvPr>
          <p:cNvSpPr/>
          <p:nvPr/>
        </p:nvSpPr>
        <p:spPr>
          <a:xfrm>
            <a:off x="7246284" y="695850"/>
            <a:ext cx="213106" cy="195722"/>
          </a:xfrm>
          <a:custGeom>
            <a:avLst/>
            <a:gdLst/>
            <a:ahLst/>
            <a:cxnLst/>
            <a:rect l="l" t="t" r="r" b="b"/>
            <a:pathLst>
              <a:path w="34372" h="31568" extrusionOk="0">
                <a:moveTo>
                  <a:pt x="17158" y="1"/>
                </a:moveTo>
                <a:cubicBezTo>
                  <a:pt x="11439" y="3246"/>
                  <a:pt x="5719" y="6490"/>
                  <a:pt x="0" y="9735"/>
                </a:cubicBezTo>
                <a:lnTo>
                  <a:pt x="2750" y="9735"/>
                </a:lnTo>
                <a:lnTo>
                  <a:pt x="2750" y="31567"/>
                </a:lnTo>
                <a:lnTo>
                  <a:pt x="11659" y="31567"/>
                </a:lnTo>
                <a:lnTo>
                  <a:pt x="11659" y="17379"/>
                </a:lnTo>
                <a:lnTo>
                  <a:pt x="23373" y="17379"/>
                </a:lnTo>
                <a:lnTo>
                  <a:pt x="23373" y="31567"/>
                </a:lnTo>
                <a:lnTo>
                  <a:pt x="31622" y="31567"/>
                </a:lnTo>
                <a:lnTo>
                  <a:pt x="31622" y="9735"/>
                </a:lnTo>
                <a:lnTo>
                  <a:pt x="34371" y="9735"/>
                </a:lnTo>
                <a:cubicBezTo>
                  <a:pt x="28597" y="6490"/>
                  <a:pt x="22878" y="3246"/>
                  <a:pt x="1715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4" name="Google Shape;1474;p60">
            <a:hlinkClick r:id="rId5" action="ppaction://hlinksldjump"/>
          </p:cNvPr>
          <p:cNvSpPr/>
          <p:nvPr/>
        </p:nvSpPr>
        <p:spPr>
          <a:xfrm rot="5400000">
            <a:off x="8023975" y="671275"/>
            <a:ext cx="1179300" cy="59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5" name="Google Shape;1475;p60">
            <a:hlinkClick r:id="rId5" action="ppaction://hlinksldjump"/>
          </p:cNvPr>
          <p:cNvSpPr txBox="1"/>
          <p:nvPr/>
        </p:nvSpPr>
        <p:spPr>
          <a:xfrm>
            <a:off x="8264833" y="655114"/>
            <a:ext cx="440400" cy="2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b="1">
                <a:solidFill>
                  <a:schemeClr val="accent3"/>
                </a:solidFill>
                <a:latin typeface="Ubuntu"/>
                <a:ea typeface="Ubuntu"/>
                <a:cs typeface="Ubuntu"/>
                <a:sym typeface="Ubuntu"/>
              </a:rPr>
              <a:t>1</a:t>
            </a:r>
            <a:endParaRPr b="1">
              <a:solidFill>
                <a:schemeClr val="accent3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476" name="Google Shape;1476;p60">
            <a:hlinkClick r:id="" action="ppaction://hlinkshowjump?jump=nextslide"/>
          </p:cNvPr>
          <p:cNvSpPr/>
          <p:nvPr/>
        </p:nvSpPr>
        <p:spPr>
          <a:xfrm>
            <a:off x="7870218" y="695853"/>
            <a:ext cx="145409" cy="215293"/>
          </a:xfrm>
          <a:custGeom>
            <a:avLst/>
            <a:gdLst/>
            <a:ahLst/>
            <a:cxnLst/>
            <a:rect l="l" t="t" r="r" b="b"/>
            <a:pathLst>
              <a:path w="1649" h="2442" extrusionOk="0">
                <a:moveTo>
                  <a:pt x="501" y="1"/>
                </a:moveTo>
                <a:cubicBezTo>
                  <a:pt x="238" y="1"/>
                  <a:pt x="1" y="336"/>
                  <a:pt x="250" y="590"/>
                </a:cubicBezTo>
                <a:lnTo>
                  <a:pt x="841" y="1232"/>
                </a:lnTo>
                <a:lnTo>
                  <a:pt x="250" y="1874"/>
                </a:lnTo>
                <a:cubicBezTo>
                  <a:pt x="36" y="2126"/>
                  <a:pt x="260" y="2441"/>
                  <a:pt x="516" y="2441"/>
                </a:cubicBezTo>
                <a:cubicBezTo>
                  <a:pt x="596" y="2441"/>
                  <a:pt x="680" y="2410"/>
                  <a:pt x="754" y="2336"/>
                </a:cubicBezTo>
                <a:lnTo>
                  <a:pt x="1555" y="1463"/>
                </a:lnTo>
                <a:cubicBezTo>
                  <a:pt x="1613" y="1405"/>
                  <a:pt x="1641" y="1326"/>
                  <a:pt x="1649" y="1246"/>
                </a:cubicBezTo>
                <a:cubicBezTo>
                  <a:pt x="1649" y="1239"/>
                  <a:pt x="1649" y="1239"/>
                  <a:pt x="1649" y="1232"/>
                </a:cubicBezTo>
                <a:cubicBezTo>
                  <a:pt x="1649" y="1225"/>
                  <a:pt x="1649" y="1225"/>
                  <a:pt x="1649" y="1218"/>
                </a:cubicBezTo>
                <a:cubicBezTo>
                  <a:pt x="1641" y="1138"/>
                  <a:pt x="1613" y="1059"/>
                  <a:pt x="1555" y="1001"/>
                </a:cubicBezTo>
                <a:lnTo>
                  <a:pt x="754" y="129"/>
                </a:lnTo>
                <a:cubicBezTo>
                  <a:pt x="679" y="38"/>
                  <a:pt x="588" y="1"/>
                  <a:pt x="50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7" name="Google Shape;1477;p60">
            <a:hlinkClick r:id="" action="ppaction://hlinkshowjump?jump=previousslide"/>
          </p:cNvPr>
          <p:cNvSpPr/>
          <p:nvPr/>
        </p:nvSpPr>
        <p:spPr>
          <a:xfrm rot="10800000">
            <a:off x="7575225" y="695855"/>
            <a:ext cx="145409" cy="215293"/>
          </a:xfrm>
          <a:custGeom>
            <a:avLst/>
            <a:gdLst/>
            <a:ahLst/>
            <a:cxnLst/>
            <a:rect l="l" t="t" r="r" b="b"/>
            <a:pathLst>
              <a:path w="1649" h="2442" extrusionOk="0">
                <a:moveTo>
                  <a:pt x="501" y="1"/>
                </a:moveTo>
                <a:cubicBezTo>
                  <a:pt x="238" y="1"/>
                  <a:pt x="1" y="336"/>
                  <a:pt x="250" y="590"/>
                </a:cubicBezTo>
                <a:lnTo>
                  <a:pt x="841" y="1232"/>
                </a:lnTo>
                <a:lnTo>
                  <a:pt x="250" y="1874"/>
                </a:lnTo>
                <a:cubicBezTo>
                  <a:pt x="36" y="2126"/>
                  <a:pt x="260" y="2441"/>
                  <a:pt x="516" y="2441"/>
                </a:cubicBezTo>
                <a:cubicBezTo>
                  <a:pt x="596" y="2441"/>
                  <a:pt x="680" y="2410"/>
                  <a:pt x="754" y="2336"/>
                </a:cubicBezTo>
                <a:lnTo>
                  <a:pt x="1555" y="1463"/>
                </a:lnTo>
                <a:cubicBezTo>
                  <a:pt x="1613" y="1405"/>
                  <a:pt x="1641" y="1326"/>
                  <a:pt x="1649" y="1246"/>
                </a:cubicBezTo>
                <a:cubicBezTo>
                  <a:pt x="1649" y="1239"/>
                  <a:pt x="1649" y="1239"/>
                  <a:pt x="1649" y="1232"/>
                </a:cubicBezTo>
                <a:cubicBezTo>
                  <a:pt x="1649" y="1225"/>
                  <a:pt x="1649" y="1225"/>
                  <a:pt x="1649" y="1218"/>
                </a:cubicBezTo>
                <a:cubicBezTo>
                  <a:pt x="1641" y="1138"/>
                  <a:pt x="1613" y="1059"/>
                  <a:pt x="1555" y="1001"/>
                </a:cubicBezTo>
                <a:lnTo>
                  <a:pt x="754" y="129"/>
                </a:lnTo>
                <a:cubicBezTo>
                  <a:pt x="679" y="38"/>
                  <a:pt x="588" y="1"/>
                  <a:pt x="50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8" name="Google Shape;1478;p60"/>
          <p:cNvSpPr txBox="1">
            <a:spLocks noGrp="1"/>
          </p:cNvSpPr>
          <p:nvPr>
            <p:ph type="subTitle" idx="1"/>
          </p:nvPr>
        </p:nvSpPr>
        <p:spPr>
          <a:xfrm>
            <a:off x="927700" y="1152800"/>
            <a:ext cx="7163400" cy="338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 dirty="0" smtClean="0">
                <a:solidFill>
                  <a:srgbClr val="000000"/>
                </a:solidFill>
              </a:rPr>
              <a:t>4</a:t>
            </a:r>
            <a:r>
              <a:rPr lang="en-US" altLang="zh-TW" sz="1800" dirty="0" smtClean="0">
                <a:solidFill>
                  <a:srgbClr val="000000"/>
                </a:solidFill>
              </a:rPr>
              <a:t>.</a:t>
            </a:r>
            <a:r>
              <a:rPr lang="zh-TW" altLang="en-US" sz="1800" dirty="0" smtClean="0">
                <a:solidFill>
                  <a:srgbClr val="000000"/>
                </a:solidFill>
              </a:rPr>
              <a:t> </a:t>
            </a:r>
            <a:r>
              <a:rPr lang="zh-TW" sz="1800" dirty="0" smtClean="0">
                <a:solidFill>
                  <a:srgbClr val="000000"/>
                </a:solidFill>
              </a:rPr>
              <a:t>學生</a:t>
            </a:r>
            <a:r>
              <a:rPr lang="zh-TW" sz="1800" dirty="0">
                <a:solidFill>
                  <a:srgbClr val="000000"/>
                </a:solidFill>
              </a:rPr>
              <a:t>發問：學生有問題時按下「舉手」，老師可在畫面中看到，再請學生發言。學生發言時，記得打開麥克風及按「放下」。</a:t>
            </a:r>
            <a:endParaRPr sz="1800" dirty="0">
              <a:solidFill>
                <a:srgbClr val="000000"/>
              </a:solidFill>
            </a:endParaRPr>
          </a:p>
        </p:txBody>
      </p:sp>
      <p:pic>
        <p:nvPicPr>
          <p:cNvPr id="1479" name="Google Shape;1479;p60"/>
          <p:cNvPicPr preferRelativeResize="0"/>
          <p:nvPr/>
        </p:nvPicPr>
        <p:blipFill rotWithShape="1">
          <a:blip r:embed="rId6">
            <a:alphaModFix/>
          </a:blip>
          <a:srcRect t="9010" b="11033"/>
          <a:stretch/>
        </p:blipFill>
        <p:spPr>
          <a:xfrm>
            <a:off x="1007900" y="2577550"/>
            <a:ext cx="5523398" cy="2394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0" name="Google Shape;1480;p60"/>
          <p:cNvPicPr preferRelativeResize="0"/>
          <p:nvPr/>
        </p:nvPicPr>
        <p:blipFill rotWithShape="1">
          <a:blip r:embed="rId7">
            <a:alphaModFix/>
          </a:blip>
          <a:srcRect l="77522" t="88964" b="1389"/>
          <a:stretch/>
        </p:blipFill>
        <p:spPr>
          <a:xfrm>
            <a:off x="1007900" y="1859025"/>
            <a:ext cx="2636923" cy="613495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481" name="Google Shape;1481;p60"/>
          <p:cNvSpPr/>
          <p:nvPr/>
        </p:nvSpPr>
        <p:spPr>
          <a:xfrm>
            <a:off x="1295150" y="1926675"/>
            <a:ext cx="440400" cy="4782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0000"/>
              </a:solidFill>
            </a:endParaRPr>
          </a:p>
        </p:txBody>
      </p:sp>
      <p:sp>
        <p:nvSpPr>
          <p:cNvPr id="1482" name="Google Shape;1482;p60"/>
          <p:cNvSpPr/>
          <p:nvPr/>
        </p:nvSpPr>
        <p:spPr>
          <a:xfrm>
            <a:off x="5023625" y="4735300"/>
            <a:ext cx="213000" cy="2367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0000"/>
              </a:solidFill>
            </a:endParaRPr>
          </a:p>
        </p:txBody>
      </p:sp>
      <p:sp>
        <p:nvSpPr>
          <p:cNvPr id="1483" name="Google Shape;1483;p60"/>
          <p:cNvSpPr/>
          <p:nvPr/>
        </p:nvSpPr>
        <p:spPr>
          <a:xfrm>
            <a:off x="6238800" y="3489675"/>
            <a:ext cx="213000" cy="2367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1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0" name="Google Shape;1510;p62"/>
          <p:cNvSpPr txBox="1">
            <a:spLocks noGrp="1"/>
          </p:cNvSpPr>
          <p:nvPr>
            <p:ph type="title"/>
          </p:nvPr>
        </p:nvSpPr>
        <p:spPr>
          <a:xfrm>
            <a:off x="1619672" y="564401"/>
            <a:ext cx="46128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dirty="0"/>
              <a:t>注意事項</a:t>
            </a:r>
            <a:r>
              <a:rPr lang="zh-TW" altLang="en-US" dirty="0" smtClean="0"/>
              <a:t>提醒：</a:t>
            </a:r>
            <a:endParaRPr dirty="0"/>
          </a:p>
        </p:txBody>
      </p:sp>
      <p:sp>
        <p:nvSpPr>
          <p:cNvPr id="1511" name="Google Shape;1511;p62"/>
          <p:cNvSpPr txBox="1">
            <a:spLocks noGrp="1"/>
          </p:cNvSpPr>
          <p:nvPr>
            <p:ph type="subTitle" idx="1"/>
          </p:nvPr>
        </p:nvSpPr>
        <p:spPr>
          <a:xfrm>
            <a:off x="1043608" y="987574"/>
            <a:ext cx="6950376" cy="280831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/>
            <a:r>
              <a:rPr lang="en-US" altLang="zh-TW" sz="2400" b="1" dirty="0">
                <a:solidFill>
                  <a:srgbClr val="0070C0"/>
                </a:solidFill>
              </a:rPr>
              <a:t>1.</a:t>
            </a:r>
            <a:r>
              <a:rPr lang="zh-TW" altLang="en-US" sz="2400" b="1" dirty="0">
                <a:solidFill>
                  <a:srgbClr val="0070C0"/>
                </a:solidFill>
              </a:rPr>
              <a:t> </a:t>
            </a:r>
            <a:r>
              <a:rPr lang="en-US" altLang="zh-TW" sz="2400" b="1" dirty="0">
                <a:solidFill>
                  <a:srgbClr val="0070C0"/>
                </a:solidFill>
              </a:rPr>
              <a:t>Classroom</a:t>
            </a:r>
            <a:r>
              <a:rPr lang="zh-TW" altLang="en-US" sz="2400" b="1" dirty="0">
                <a:solidFill>
                  <a:srgbClr val="0070C0"/>
                </a:solidFill>
              </a:rPr>
              <a:t>為非即時線上課程，可利用空閒時 </a:t>
            </a:r>
            <a:endParaRPr lang="en-US" altLang="zh-TW" sz="2400" b="1" dirty="0">
              <a:solidFill>
                <a:srgbClr val="0070C0"/>
              </a:solidFill>
            </a:endParaRPr>
          </a:p>
          <a:p>
            <a:pPr marL="0" lvl="0" indent="0" algn="l"/>
            <a:r>
              <a:rPr lang="zh-TW" altLang="en-US" sz="2400" b="1" dirty="0">
                <a:solidFill>
                  <a:srgbClr val="0070C0"/>
                </a:solidFill>
              </a:rPr>
              <a:t>     間登入完成課程。</a:t>
            </a:r>
            <a:endParaRPr lang="en-US" altLang="zh-TW" sz="2400" b="1" dirty="0">
              <a:solidFill>
                <a:srgbClr val="0070C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2400" b="1" dirty="0" smtClean="0">
                <a:solidFill>
                  <a:srgbClr val="0070C0"/>
                </a:solidFill>
              </a:rPr>
              <a:t>2.</a:t>
            </a:r>
            <a:r>
              <a:rPr lang="zh-TW" altLang="en-US" sz="2400" b="1" dirty="0" smtClean="0">
                <a:solidFill>
                  <a:srgbClr val="0070C0"/>
                </a:solidFill>
              </a:rPr>
              <a:t> 若忘記帳號密碼可洽教務處資訊組 </a:t>
            </a:r>
            <a:endParaRPr lang="en-US" altLang="zh-TW" sz="2400" b="1" dirty="0" smtClean="0">
              <a:solidFill>
                <a:srgbClr val="0070C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2400" b="1" dirty="0">
                <a:solidFill>
                  <a:srgbClr val="0070C0"/>
                </a:solidFill>
              </a:rPr>
              <a:t> </a:t>
            </a:r>
            <a:r>
              <a:rPr lang="zh-TW" altLang="en-US" sz="2400" b="1" dirty="0" smtClean="0">
                <a:solidFill>
                  <a:srgbClr val="0070C0"/>
                </a:solidFill>
              </a:rPr>
              <a:t>    </a:t>
            </a:r>
            <a:r>
              <a:rPr lang="en-US" altLang="zh-TW" sz="2400" b="1" dirty="0" smtClean="0">
                <a:solidFill>
                  <a:srgbClr val="0070C0"/>
                </a:solidFill>
              </a:rPr>
              <a:t>4562137#211</a:t>
            </a:r>
          </a:p>
          <a:p>
            <a:pPr marL="0" lvl="0" indent="0" algn="l"/>
            <a:r>
              <a:rPr lang="en-US" altLang="zh-TW" sz="2400" b="1" dirty="0" smtClean="0">
                <a:solidFill>
                  <a:srgbClr val="0070C0"/>
                </a:solidFill>
              </a:rPr>
              <a:t>3.</a:t>
            </a:r>
            <a:r>
              <a:rPr lang="zh-TW" altLang="en-US" sz="2400" b="1" dirty="0" smtClean="0">
                <a:solidFill>
                  <a:srgbClr val="0070C0"/>
                </a:solidFill>
              </a:rPr>
              <a:t> 請隨時注意學校網頁公告資訊</a:t>
            </a:r>
            <a:endParaRPr lang="en-US" altLang="zh-TW" sz="2400" b="1" dirty="0" smtClean="0">
              <a:solidFill>
                <a:srgbClr val="0070C0"/>
              </a:solidFill>
            </a:endParaRPr>
          </a:p>
          <a:p>
            <a:pPr marL="0" lvl="0" indent="0" algn="l"/>
            <a:r>
              <a:rPr lang="zh-TW" altLang="en-US" sz="2400" b="1" dirty="0">
                <a:solidFill>
                  <a:srgbClr val="0070C0"/>
                </a:solidFill>
              </a:rPr>
              <a:t> </a:t>
            </a:r>
            <a:r>
              <a:rPr lang="zh-TW" altLang="en-US" sz="2400" b="1" dirty="0" smtClean="0">
                <a:solidFill>
                  <a:srgbClr val="0070C0"/>
                </a:solidFill>
              </a:rPr>
              <a:t>    </a:t>
            </a:r>
            <a:r>
              <a:rPr lang="en-US" altLang="zh-TW" sz="2400" b="1" dirty="0" smtClean="0">
                <a:solidFill>
                  <a:srgbClr val="0070C0"/>
                </a:solidFill>
              </a:rPr>
              <a:t>http</a:t>
            </a:r>
            <a:r>
              <a:rPr lang="en-US" altLang="zh-TW" sz="2400" b="1" dirty="0">
                <a:solidFill>
                  <a:srgbClr val="0070C0"/>
                </a:solidFill>
              </a:rPr>
              <a:t>://</a:t>
            </a:r>
            <a:r>
              <a:rPr lang="en-US" altLang="zh-TW" sz="2400" b="1" dirty="0" smtClean="0">
                <a:solidFill>
                  <a:srgbClr val="0070C0"/>
                </a:solidFill>
              </a:rPr>
              <a:t>www.lkjh.tyc.edu.tw</a:t>
            </a:r>
            <a:br>
              <a:rPr lang="en-US" altLang="zh-TW" sz="2400" b="1" dirty="0" smtClean="0">
                <a:solidFill>
                  <a:srgbClr val="0070C0"/>
                </a:solidFill>
              </a:rPr>
            </a:br>
            <a:r>
              <a:rPr lang="zh-TW" altLang="en-US" sz="2400" b="1" dirty="0" smtClean="0">
                <a:solidFill>
                  <a:srgbClr val="0070C0"/>
                </a:solidFill>
              </a:rPr>
              <a:t>     </a:t>
            </a:r>
            <a:r>
              <a:rPr lang="en-US" altLang="zh-TW" sz="2400" b="1" dirty="0" smtClean="0">
                <a:solidFill>
                  <a:srgbClr val="0070C0"/>
                </a:solidFill>
              </a:rPr>
              <a:t>(</a:t>
            </a:r>
            <a:r>
              <a:rPr lang="zh-TW" altLang="en-US" sz="2400" b="1" dirty="0" smtClean="0">
                <a:solidFill>
                  <a:srgbClr val="0070C0"/>
                </a:solidFill>
              </a:rPr>
              <a:t>含各班各科</a:t>
            </a:r>
            <a:r>
              <a:rPr lang="en-US" altLang="zh-TW" sz="2400" b="1" dirty="0" smtClean="0">
                <a:solidFill>
                  <a:srgbClr val="0070C0"/>
                </a:solidFill>
              </a:rPr>
              <a:t>classroom</a:t>
            </a:r>
            <a:r>
              <a:rPr lang="zh-TW" altLang="en-US" sz="2400" b="1" dirty="0" smtClean="0">
                <a:solidFill>
                  <a:srgbClr val="0070C0"/>
                </a:solidFill>
              </a:rPr>
              <a:t>或</a:t>
            </a:r>
            <a:r>
              <a:rPr lang="en-US" altLang="zh-TW" sz="2400" b="1" dirty="0" smtClean="0">
                <a:solidFill>
                  <a:srgbClr val="0070C0"/>
                </a:solidFill>
              </a:rPr>
              <a:t>Meet</a:t>
            </a:r>
            <a:r>
              <a:rPr lang="zh-TW" altLang="en-US" sz="2400" b="1" dirty="0" smtClean="0">
                <a:solidFill>
                  <a:srgbClr val="0070C0"/>
                </a:solidFill>
              </a:rPr>
              <a:t>代碼</a:t>
            </a:r>
            <a:r>
              <a:rPr lang="en-US" altLang="zh-TW" sz="2400" b="1" dirty="0" smtClean="0">
                <a:solidFill>
                  <a:srgbClr val="0070C0"/>
                </a:solidFill>
              </a:rPr>
              <a:t>)</a:t>
            </a:r>
            <a:endParaRPr sz="2400" b="1" dirty="0">
              <a:solidFill>
                <a:srgbClr val="0070C0"/>
              </a:solidFill>
            </a:endParaRPr>
          </a:p>
        </p:txBody>
      </p:sp>
      <p:sp>
        <p:nvSpPr>
          <p:cNvPr id="1512" name="Google Shape;1512;p62"/>
          <p:cNvSpPr txBox="1">
            <a:spLocks noGrp="1"/>
          </p:cNvSpPr>
          <p:nvPr>
            <p:ph type="subTitle" idx="2"/>
          </p:nvPr>
        </p:nvSpPr>
        <p:spPr>
          <a:xfrm>
            <a:off x="1274825" y="3907925"/>
            <a:ext cx="65457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dirty="0"/>
              <a:t>Please keep this </a:t>
            </a:r>
            <a:r>
              <a:rPr lang="zh-TW" dirty="0" smtClean="0"/>
              <a:t>slde </a:t>
            </a:r>
            <a:r>
              <a:rPr lang="zh-TW" dirty="0"/>
              <a:t>for attribution.</a:t>
            </a:r>
            <a:endParaRPr dirty="0"/>
          </a:p>
        </p:txBody>
      </p:sp>
      <p:sp>
        <p:nvSpPr>
          <p:cNvPr id="1513" name="Google Shape;1513;p62">
            <a:hlinkClick r:id="" action="ppaction://hlinkshowjump?jump=previousslide"/>
          </p:cNvPr>
          <p:cNvSpPr/>
          <p:nvPr/>
        </p:nvSpPr>
        <p:spPr>
          <a:xfrm rot="10800000">
            <a:off x="7848575" y="695855"/>
            <a:ext cx="145409" cy="215293"/>
          </a:xfrm>
          <a:custGeom>
            <a:avLst/>
            <a:gdLst/>
            <a:ahLst/>
            <a:cxnLst/>
            <a:rect l="l" t="t" r="r" b="b"/>
            <a:pathLst>
              <a:path w="1649" h="2442" extrusionOk="0">
                <a:moveTo>
                  <a:pt x="501" y="1"/>
                </a:moveTo>
                <a:cubicBezTo>
                  <a:pt x="238" y="1"/>
                  <a:pt x="1" y="336"/>
                  <a:pt x="250" y="590"/>
                </a:cubicBezTo>
                <a:lnTo>
                  <a:pt x="841" y="1232"/>
                </a:lnTo>
                <a:lnTo>
                  <a:pt x="250" y="1874"/>
                </a:lnTo>
                <a:cubicBezTo>
                  <a:pt x="36" y="2126"/>
                  <a:pt x="260" y="2441"/>
                  <a:pt x="516" y="2441"/>
                </a:cubicBezTo>
                <a:cubicBezTo>
                  <a:pt x="596" y="2441"/>
                  <a:pt x="680" y="2410"/>
                  <a:pt x="754" y="2336"/>
                </a:cubicBezTo>
                <a:lnTo>
                  <a:pt x="1555" y="1463"/>
                </a:lnTo>
                <a:cubicBezTo>
                  <a:pt x="1613" y="1405"/>
                  <a:pt x="1641" y="1326"/>
                  <a:pt x="1649" y="1246"/>
                </a:cubicBezTo>
                <a:cubicBezTo>
                  <a:pt x="1649" y="1239"/>
                  <a:pt x="1649" y="1239"/>
                  <a:pt x="1649" y="1232"/>
                </a:cubicBezTo>
                <a:cubicBezTo>
                  <a:pt x="1649" y="1225"/>
                  <a:pt x="1649" y="1225"/>
                  <a:pt x="1649" y="1218"/>
                </a:cubicBezTo>
                <a:cubicBezTo>
                  <a:pt x="1641" y="1138"/>
                  <a:pt x="1613" y="1059"/>
                  <a:pt x="1555" y="1001"/>
                </a:cubicBezTo>
                <a:lnTo>
                  <a:pt x="754" y="129"/>
                </a:lnTo>
                <a:cubicBezTo>
                  <a:pt x="679" y="38"/>
                  <a:pt x="588" y="1"/>
                  <a:pt x="50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14" name="Google Shape;1514;p62"/>
          <p:cNvGrpSpPr/>
          <p:nvPr/>
        </p:nvGrpSpPr>
        <p:grpSpPr>
          <a:xfrm>
            <a:off x="7266884" y="696541"/>
            <a:ext cx="195284" cy="195284"/>
            <a:chOff x="5660400" y="238125"/>
            <a:chExt cx="481825" cy="481825"/>
          </a:xfrm>
        </p:grpSpPr>
        <p:sp>
          <p:nvSpPr>
            <p:cNvPr id="1515" name="Google Shape;1515;p62"/>
            <p:cNvSpPr/>
            <p:nvPr/>
          </p:nvSpPr>
          <p:spPr>
            <a:xfrm>
              <a:off x="5660400" y="436700"/>
              <a:ext cx="481825" cy="283250"/>
            </a:xfrm>
            <a:custGeom>
              <a:avLst/>
              <a:gdLst/>
              <a:ahLst/>
              <a:cxnLst/>
              <a:rect l="l" t="t" r="r" b="b"/>
              <a:pathLst>
                <a:path w="19273" h="11330" extrusionOk="0">
                  <a:moveTo>
                    <a:pt x="5120" y="1130"/>
                  </a:moveTo>
                  <a:cubicBezTo>
                    <a:pt x="5433" y="1130"/>
                    <a:pt x="5683" y="1380"/>
                    <a:pt x="5683" y="1693"/>
                  </a:cubicBezTo>
                  <a:cubicBezTo>
                    <a:pt x="5683" y="2006"/>
                    <a:pt x="5433" y="2259"/>
                    <a:pt x="5120" y="2259"/>
                  </a:cubicBezTo>
                  <a:lnTo>
                    <a:pt x="2861" y="2259"/>
                  </a:lnTo>
                  <a:cubicBezTo>
                    <a:pt x="2548" y="2259"/>
                    <a:pt x="2298" y="2006"/>
                    <a:pt x="2298" y="1693"/>
                  </a:cubicBezTo>
                  <a:cubicBezTo>
                    <a:pt x="2298" y="1380"/>
                    <a:pt x="2548" y="1130"/>
                    <a:pt x="2861" y="1130"/>
                  </a:cubicBezTo>
                  <a:close/>
                  <a:moveTo>
                    <a:pt x="10766" y="1130"/>
                  </a:moveTo>
                  <a:cubicBezTo>
                    <a:pt x="11079" y="1130"/>
                    <a:pt x="11329" y="1380"/>
                    <a:pt x="11329" y="1693"/>
                  </a:cubicBezTo>
                  <a:cubicBezTo>
                    <a:pt x="11329" y="2006"/>
                    <a:pt x="11079" y="2259"/>
                    <a:pt x="10766" y="2259"/>
                  </a:cubicBezTo>
                  <a:lnTo>
                    <a:pt x="8507" y="2259"/>
                  </a:lnTo>
                  <a:cubicBezTo>
                    <a:pt x="8194" y="2259"/>
                    <a:pt x="7944" y="2006"/>
                    <a:pt x="7944" y="1693"/>
                  </a:cubicBezTo>
                  <a:cubicBezTo>
                    <a:pt x="7944" y="1380"/>
                    <a:pt x="8194" y="1130"/>
                    <a:pt x="8507" y="1130"/>
                  </a:cubicBezTo>
                  <a:close/>
                  <a:moveTo>
                    <a:pt x="16412" y="1130"/>
                  </a:moveTo>
                  <a:cubicBezTo>
                    <a:pt x="16725" y="1130"/>
                    <a:pt x="16975" y="1380"/>
                    <a:pt x="16975" y="1693"/>
                  </a:cubicBezTo>
                  <a:cubicBezTo>
                    <a:pt x="16975" y="2006"/>
                    <a:pt x="16725" y="2259"/>
                    <a:pt x="16412" y="2259"/>
                  </a:cubicBezTo>
                  <a:lnTo>
                    <a:pt x="14153" y="2259"/>
                  </a:lnTo>
                  <a:cubicBezTo>
                    <a:pt x="13840" y="2259"/>
                    <a:pt x="13590" y="2006"/>
                    <a:pt x="13590" y="1693"/>
                  </a:cubicBezTo>
                  <a:cubicBezTo>
                    <a:pt x="13590" y="1380"/>
                    <a:pt x="13840" y="1130"/>
                    <a:pt x="14153" y="1130"/>
                  </a:cubicBezTo>
                  <a:close/>
                  <a:moveTo>
                    <a:pt x="5120" y="4518"/>
                  </a:moveTo>
                  <a:cubicBezTo>
                    <a:pt x="5433" y="4518"/>
                    <a:pt x="5683" y="4767"/>
                    <a:pt x="5683" y="5081"/>
                  </a:cubicBezTo>
                  <a:cubicBezTo>
                    <a:pt x="5683" y="5394"/>
                    <a:pt x="5433" y="5647"/>
                    <a:pt x="5120" y="5647"/>
                  </a:cubicBezTo>
                  <a:lnTo>
                    <a:pt x="2861" y="5647"/>
                  </a:lnTo>
                  <a:cubicBezTo>
                    <a:pt x="2548" y="5647"/>
                    <a:pt x="2298" y="5394"/>
                    <a:pt x="2298" y="5081"/>
                  </a:cubicBezTo>
                  <a:cubicBezTo>
                    <a:pt x="2298" y="4767"/>
                    <a:pt x="2548" y="4518"/>
                    <a:pt x="2861" y="4518"/>
                  </a:cubicBezTo>
                  <a:close/>
                  <a:moveTo>
                    <a:pt x="10766" y="4518"/>
                  </a:moveTo>
                  <a:cubicBezTo>
                    <a:pt x="11079" y="4518"/>
                    <a:pt x="11329" y="4767"/>
                    <a:pt x="11329" y="5081"/>
                  </a:cubicBezTo>
                  <a:cubicBezTo>
                    <a:pt x="11329" y="5394"/>
                    <a:pt x="11079" y="5647"/>
                    <a:pt x="10766" y="5647"/>
                  </a:cubicBezTo>
                  <a:lnTo>
                    <a:pt x="8507" y="5647"/>
                  </a:lnTo>
                  <a:cubicBezTo>
                    <a:pt x="8194" y="5647"/>
                    <a:pt x="7944" y="5394"/>
                    <a:pt x="7944" y="5081"/>
                  </a:cubicBezTo>
                  <a:cubicBezTo>
                    <a:pt x="7944" y="4767"/>
                    <a:pt x="8194" y="4518"/>
                    <a:pt x="8507" y="4518"/>
                  </a:cubicBezTo>
                  <a:close/>
                  <a:moveTo>
                    <a:pt x="16412" y="4518"/>
                  </a:moveTo>
                  <a:cubicBezTo>
                    <a:pt x="16725" y="4518"/>
                    <a:pt x="16975" y="4767"/>
                    <a:pt x="16975" y="5081"/>
                  </a:cubicBezTo>
                  <a:cubicBezTo>
                    <a:pt x="16975" y="5394"/>
                    <a:pt x="16725" y="5647"/>
                    <a:pt x="16412" y="5647"/>
                  </a:cubicBezTo>
                  <a:lnTo>
                    <a:pt x="14153" y="5647"/>
                  </a:lnTo>
                  <a:cubicBezTo>
                    <a:pt x="13840" y="5647"/>
                    <a:pt x="13590" y="5394"/>
                    <a:pt x="13590" y="5081"/>
                  </a:cubicBezTo>
                  <a:cubicBezTo>
                    <a:pt x="13590" y="4767"/>
                    <a:pt x="13840" y="4518"/>
                    <a:pt x="14153" y="4518"/>
                  </a:cubicBezTo>
                  <a:close/>
                  <a:moveTo>
                    <a:pt x="5120" y="7941"/>
                  </a:moveTo>
                  <a:cubicBezTo>
                    <a:pt x="5433" y="7941"/>
                    <a:pt x="5683" y="8194"/>
                    <a:pt x="5683" y="8507"/>
                  </a:cubicBezTo>
                  <a:cubicBezTo>
                    <a:pt x="5683" y="8818"/>
                    <a:pt x="5433" y="9071"/>
                    <a:pt x="5120" y="9071"/>
                  </a:cubicBezTo>
                  <a:lnTo>
                    <a:pt x="2861" y="9071"/>
                  </a:lnTo>
                  <a:cubicBezTo>
                    <a:pt x="2548" y="9071"/>
                    <a:pt x="2298" y="8818"/>
                    <a:pt x="2298" y="8507"/>
                  </a:cubicBezTo>
                  <a:cubicBezTo>
                    <a:pt x="2298" y="8194"/>
                    <a:pt x="2548" y="7941"/>
                    <a:pt x="2861" y="7941"/>
                  </a:cubicBezTo>
                  <a:close/>
                  <a:moveTo>
                    <a:pt x="10766" y="7941"/>
                  </a:moveTo>
                  <a:cubicBezTo>
                    <a:pt x="11079" y="7941"/>
                    <a:pt x="11329" y="8194"/>
                    <a:pt x="11329" y="8507"/>
                  </a:cubicBezTo>
                  <a:cubicBezTo>
                    <a:pt x="11329" y="8818"/>
                    <a:pt x="11079" y="9071"/>
                    <a:pt x="10766" y="9071"/>
                  </a:cubicBezTo>
                  <a:lnTo>
                    <a:pt x="8507" y="9071"/>
                  </a:lnTo>
                  <a:cubicBezTo>
                    <a:pt x="8194" y="9071"/>
                    <a:pt x="7944" y="8818"/>
                    <a:pt x="7944" y="8507"/>
                  </a:cubicBezTo>
                  <a:cubicBezTo>
                    <a:pt x="7944" y="8194"/>
                    <a:pt x="8194" y="7941"/>
                    <a:pt x="8507" y="7941"/>
                  </a:cubicBezTo>
                  <a:close/>
                  <a:moveTo>
                    <a:pt x="16412" y="7941"/>
                  </a:moveTo>
                  <a:cubicBezTo>
                    <a:pt x="16725" y="7941"/>
                    <a:pt x="16975" y="8194"/>
                    <a:pt x="16975" y="8507"/>
                  </a:cubicBezTo>
                  <a:cubicBezTo>
                    <a:pt x="16975" y="8818"/>
                    <a:pt x="16725" y="9071"/>
                    <a:pt x="16412" y="9071"/>
                  </a:cubicBezTo>
                  <a:lnTo>
                    <a:pt x="14153" y="9071"/>
                  </a:lnTo>
                  <a:cubicBezTo>
                    <a:pt x="13840" y="9071"/>
                    <a:pt x="13590" y="8818"/>
                    <a:pt x="13590" y="8507"/>
                  </a:cubicBezTo>
                  <a:cubicBezTo>
                    <a:pt x="13590" y="8194"/>
                    <a:pt x="13840" y="7941"/>
                    <a:pt x="14153" y="7941"/>
                  </a:cubicBezTo>
                  <a:close/>
                  <a:moveTo>
                    <a:pt x="1" y="1"/>
                  </a:moveTo>
                  <a:lnTo>
                    <a:pt x="1" y="9637"/>
                  </a:lnTo>
                  <a:cubicBezTo>
                    <a:pt x="1" y="10570"/>
                    <a:pt x="759" y="11329"/>
                    <a:pt x="1696" y="11329"/>
                  </a:cubicBezTo>
                  <a:lnTo>
                    <a:pt x="17580" y="11329"/>
                  </a:lnTo>
                  <a:cubicBezTo>
                    <a:pt x="18514" y="11329"/>
                    <a:pt x="19273" y="10570"/>
                    <a:pt x="19273" y="9637"/>
                  </a:cubicBezTo>
                  <a:lnTo>
                    <a:pt x="1927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516" name="Google Shape;1516;p62"/>
            <p:cNvSpPr/>
            <p:nvPr/>
          </p:nvSpPr>
          <p:spPr>
            <a:xfrm>
              <a:off x="5660400" y="238125"/>
              <a:ext cx="481825" cy="170375"/>
            </a:xfrm>
            <a:custGeom>
              <a:avLst/>
              <a:gdLst/>
              <a:ahLst/>
              <a:cxnLst/>
              <a:rect l="l" t="t" r="r" b="b"/>
              <a:pathLst>
                <a:path w="19273" h="6815" extrusionOk="0">
                  <a:moveTo>
                    <a:pt x="3990" y="1129"/>
                  </a:moveTo>
                  <a:cubicBezTo>
                    <a:pt x="4304" y="1129"/>
                    <a:pt x="4557" y="1382"/>
                    <a:pt x="4557" y="1695"/>
                  </a:cubicBezTo>
                  <a:lnTo>
                    <a:pt x="4557" y="3954"/>
                  </a:lnTo>
                  <a:cubicBezTo>
                    <a:pt x="4557" y="4264"/>
                    <a:pt x="4304" y="4517"/>
                    <a:pt x="3990" y="4517"/>
                  </a:cubicBezTo>
                  <a:cubicBezTo>
                    <a:pt x="3677" y="4517"/>
                    <a:pt x="3427" y="4264"/>
                    <a:pt x="3427" y="3954"/>
                  </a:cubicBezTo>
                  <a:lnTo>
                    <a:pt x="3427" y="1695"/>
                  </a:lnTo>
                  <a:cubicBezTo>
                    <a:pt x="3427" y="1382"/>
                    <a:pt x="3677" y="1129"/>
                    <a:pt x="3990" y="1129"/>
                  </a:cubicBezTo>
                  <a:close/>
                  <a:moveTo>
                    <a:pt x="9637" y="1129"/>
                  </a:moveTo>
                  <a:cubicBezTo>
                    <a:pt x="9950" y="1129"/>
                    <a:pt x="10203" y="1382"/>
                    <a:pt x="10203" y="1695"/>
                  </a:cubicBezTo>
                  <a:lnTo>
                    <a:pt x="10203" y="3954"/>
                  </a:lnTo>
                  <a:cubicBezTo>
                    <a:pt x="10203" y="4264"/>
                    <a:pt x="9950" y="4517"/>
                    <a:pt x="9637" y="4517"/>
                  </a:cubicBezTo>
                  <a:cubicBezTo>
                    <a:pt x="9323" y="4517"/>
                    <a:pt x="9073" y="4264"/>
                    <a:pt x="9073" y="3954"/>
                  </a:cubicBezTo>
                  <a:lnTo>
                    <a:pt x="9073" y="1695"/>
                  </a:lnTo>
                  <a:cubicBezTo>
                    <a:pt x="9073" y="1382"/>
                    <a:pt x="9323" y="1129"/>
                    <a:pt x="9637" y="1129"/>
                  </a:cubicBezTo>
                  <a:close/>
                  <a:moveTo>
                    <a:pt x="15283" y="1129"/>
                  </a:moveTo>
                  <a:cubicBezTo>
                    <a:pt x="15596" y="1129"/>
                    <a:pt x="15849" y="1382"/>
                    <a:pt x="15849" y="1695"/>
                  </a:cubicBezTo>
                  <a:lnTo>
                    <a:pt x="15849" y="3954"/>
                  </a:lnTo>
                  <a:cubicBezTo>
                    <a:pt x="15849" y="4264"/>
                    <a:pt x="15596" y="4517"/>
                    <a:pt x="15283" y="4517"/>
                  </a:cubicBezTo>
                  <a:cubicBezTo>
                    <a:pt x="14969" y="4517"/>
                    <a:pt x="14719" y="4264"/>
                    <a:pt x="14719" y="3954"/>
                  </a:cubicBezTo>
                  <a:lnTo>
                    <a:pt x="14719" y="1695"/>
                  </a:lnTo>
                  <a:cubicBezTo>
                    <a:pt x="14719" y="1382"/>
                    <a:pt x="14969" y="1129"/>
                    <a:pt x="15283" y="1129"/>
                  </a:cubicBezTo>
                  <a:close/>
                  <a:moveTo>
                    <a:pt x="3990" y="0"/>
                  </a:moveTo>
                  <a:cubicBezTo>
                    <a:pt x="3054" y="0"/>
                    <a:pt x="2298" y="759"/>
                    <a:pt x="2298" y="1695"/>
                  </a:cubicBezTo>
                  <a:lnTo>
                    <a:pt x="2298" y="2258"/>
                  </a:lnTo>
                  <a:lnTo>
                    <a:pt x="1696" y="2258"/>
                  </a:lnTo>
                  <a:cubicBezTo>
                    <a:pt x="759" y="2258"/>
                    <a:pt x="1" y="3017"/>
                    <a:pt x="1" y="3954"/>
                  </a:cubicBezTo>
                  <a:lnTo>
                    <a:pt x="1" y="6814"/>
                  </a:lnTo>
                  <a:lnTo>
                    <a:pt x="19273" y="6814"/>
                  </a:lnTo>
                  <a:lnTo>
                    <a:pt x="19273" y="3954"/>
                  </a:lnTo>
                  <a:cubicBezTo>
                    <a:pt x="19273" y="3017"/>
                    <a:pt x="18514" y="2258"/>
                    <a:pt x="17580" y="2258"/>
                  </a:cubicBezTo>
                  <a:lnTo>
                    <a:pt x="16978" y="2258"/>
                  </a:lnTo>
                  <a:lnTo>
                    <a:pt x="16978" y="1695"/>
                  </a:lnTo>
                  <a:cubicBezTo>
                    <a:pt x="16978" y="759"/>
                    <a:pt x="16219" y="0"/>
                    <a:pt x="15283" y="0"/>
                  </a:cubicBezTo>
                  <a:cubicBezTo>
                    <a:pt x="14346" y="0"/>
                    <a:pt x="13590" y="759"/>
                    <a:pt x="13590" y="1695"/>
                  </a:cubicBezTo>
                  <a:lnTo>
                    <a:pt x="13590" y="2258"/>
                  </a:lnTo>
                  <a:lnTo>
                    <a:pt x="11332" y="2258"/>
                  </a:lnTo>
                  <a:lnTo>
                    <a:pt x="11332" y="1695"/>
                  </a:lnTo>
                  <a:cubicBezTo>
                    <a:pt x="11332" y="759"/>
                    <a:pt x="10573" y="0"/>
                    <a:pt x="9637" y="0"/>
                  </a:cubicBezTo>
                  <a:cubicBezTo>
                    <a:pt x="8700" y="0"/>
                    <a:pt x="7944" y="759"/>
                    <a:pt x="7944" y="1695"/>
                  </a:cubicBezTo>
                  <a:lnTo>
                    <a:pt x="7944" y="2258"/>
                  </a:lnTo>
                  <a:lnTo>
                    <a:pt x="5686" y="2258"/>
                  </a:lnTo>
                  <a:lnTo>
                    <a:pt x="5686" y="1695"/>
                  </a:lnTo>
                  <a:cubicBezTo>
                    <a:pt x="5686" y="759"/>
                    <a:pt x="4927" y="0"/>
                    <a:pt x="39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1517" name="Google Shape;1517;p62">
            <a:hlinkClick r:id=""/>
          </p:cNvPr>
          <p:cNvSpPr/>
          <p:nvPr/>
        </p:nvSpPr>
        <p:spPr>
          <a:xfrm>
            <a:off x="7266188" y="681975"/>
            <a:ext cx="1959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8" name="Google Shape;1518;p62">
            <a:hlinkClick r:id="rId3" action="ppaction://hlinksldjump"/>
          </p:cNvPr>
          <p:cNvSpPr/>
          <p:nvPr/>
        </p:nvSpPr>
        <p:spPr>
          <a:xfrm>
            <a:off x="7548822" y="695850"/>
            <a:ext cx="213106" cy="195722"/>
          </a:xfrm>
          <a:custGeom>
            <a:avLst/>
            <a:gdLst/>
            <a:ahLst/>
            <a:cxnLst/>
            <a:rect l="l" t="t" r="r" b="b"/>
            <a:pathLst>
              <a:path w="34372" h="31568" extrusionOk="0">
                <a:moveTo>
                  <a:pt x="17158" y="1"/>
                </a:moveTo>
                <a:cubicBezTo>
                  <a:pt x="11439" y="3246"/>
                  <a:pt x="5719" y="6490"/>
                  <a:pt x="0" y="9735"/>
                </a:cubicBezTo>
                <a:lnTo>
                  <a:pt x="2750" y="9735"/>
                </a:lnTo>
                <a:lnTo>
                  <a:pt x="2750" y="31567"/>
                </a:lnTo>
                <a:lnTo>
                  <a:pt x="11659" y="31567"/>
                </a:lnTo>
                <a:lnTo>
                  <a:pt x="11659" y="17379"/>
                </a:lnTo>
                <a:lnTo>
                  <a:pt x="23373" y="17379"/>
                </a:lnTo>
                <a:lnTo>
                  <a:pt x="23373" y="31567"/>
                </a:lnTo>
                <a:lnTo>
                  <a:pt x="31622" y="31567"/>
                </a:lnTo>
                <a:lnTo>
                  <a:pt x="31622" y="9735"/>
                </a:lnTo>
                <a:lnTo>
                  <a:pt x="34371" y="9735"/>
                </a:lnTo>
                <a:cubicBezTo>
                  <a:pt x="28597" y="6490"/>
                  <a:pt x="22878" y="3246"/>
                  <a:pt x="1715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nline Learning Planner by Sildesgo">
  <a:themeElements>
    <a:clrScheme name="Simple Light">
      <a:dk1>
        <a:srgbClr val="7C7C7C"/>
      </a:dk1>
      <a:lt1>
        <a:srgbClr val="FFFFFF"/>
      </a:lt1>
      <a:dk2>
        <a:srgbClr val="7C7C7C"/>
      </a:dk2>
      <a:lt2>
        <a:srgbClr val="F3F3F3"/>
      </a:lt2>
      <a:accent1>
        <a:srgbClr val="4D8CF5"/>
      </a:accent1>
      <a:accent2>
        <a:srgbClr val="34A853"/>
      </a:accent2>
      <a:accent3>
        <a:srgbClr val="FBBC05"/>
      </a:accent3>
      <a:accent4>
        <a:srgbClr val="EA4335"/>
      </a:accent4>
      <a:accent5>
        <a:srgbClr val="F1F1F1"/>
      </a:accent5>
      <a:accent6>
        <a:srgbClr val="1C1C3D"/>
      </a:accent6>
      <a:hlink>
        <a:srgbClr val="7C7C7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481</TotalTime>
  <Words>391</Words>
  <Application>Microsoft Office PowerPoint</Application>
  <PresentationFormat>如螢幕大小 (16:9)</PresentationFormat>
  <Paragraphs>69</Paragraphs>
  <Slides>9</Slides>
  <Notes>9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4" baseType="lpstr">
      <vt:lpstr>Arial</vt:lpstr>
      <vt:lpstr>新細明體</vt:lpstr>
      <vt:lpstr>Ubuntu Light</vt:lpstr>
      <vt:lpstr>Ubuntu</vt:lpstr>
      <vt:lpstr>Online Learning Planner by Sildesgo</vt:lpstr>
      <vt:lpstr>龍岡國中線上教學</vt:lpstr>
      <vt:lpstr>Home</vt:lpstr>
      <vt:lpstr>1. Google Classroom</vt:lpstr>
      <vt:lpstr>1. Google Classroom</vt:lpstr>
      <vt:lpstr>2. Google Meet</vt:lpstr>
      <vt:lpstr>2. Google Meet</vt:lpstr>
      <vt:lpstr>2. Google Meet</vt:lpstr>
      <vt:lpstr>2. Google Meet</vt:lpstr>
      <vt:lpstr>注意事項提醒：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線上教學研習</dc:title>
  <dc:creator>user</dc:creator>
  <cp:lastModifiedBy>user</cp:lastModifiedBy>
  <cp:revision>25</cp:revision>
  <dcterms:modified xsi:type="dcterms:W3CDTF">2021-05-19T06:20:33Z</dcterms:modified>
</cp:coreProperties>
</file>